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7" r:id="rId2"/>
    <p:sldId id="295" r:id="rId3"/>
    <p:sldId id="297" r:id="rId4"/>
    <p:sldId id="296" r:id="rId5"/>
    <p:sldId id="271" r:id="rId6"/>
    <p:sldId id="267" r:id="rId7"/>
    <p:sldId id="268" r:id="rId8"/>
    <p:sldId id="273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90" r:id="rId21"/>
    <p:sldId id="291" r:id="rId22"/>
    <p:sldId id="292" r:id="rId23"/>
    <p:sldId id="293" r:id="rId24"/>
    <p:sldId id="272" r:id="rId25"/>
    <p:sldId id="262" r:id="rId26"/>
  </p:sldIdLst>
  <p:sldSz cx="12192000" cy="6858000"/>
  <p:notesSz cx="6858000" cy="9144000"/>
  <p:embeddedFontLst>
    <p:embeddedFont>
      <p:font typeface="나눔스퀘어라운드 ExtraBold" panose="020B0600000101010101" pitchFamily="50" charset="-127"/>
      <p:bold r:id="rId27"/>
    </p:embeddedFont>
    <p:embeddedFont>
      <p:font typeface="맑은 고딕" panose="020B0503020000020004" pitchFamily="50" charset="-127"/>
      <p:regular r:id="rId28"/>
      <p:bold r:id="rId29"/>
    </p:embeddedFont>
    <p:embeddedFont>
      <p:font typeface="나눔스퀘어라운드 Bold" panose="020B0600000101010101" pitchFamily="50" charset="-127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0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106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209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209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331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459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417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37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165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859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840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268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2023-10-18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312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areum1111.github.io/site2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70FB8DB-DF01-E405-218B-68308BCE2A19}"/>
              </a:ext>
            </a:extLst>
          </p:cNvPr>
          <p:cNvGrpSpPr/>
          <p:nvPr/>
        </p:nvGrpSpPr>
        <p:grpSpPr>
          <a:xfrm>
            <a:off x="0" y="141732"/>
            <a:ext cx="12075069" cy="6716268"/>
            <a:chOff x="0" y="141732"/>
            <a:chExt cx="12075069" cy="6716268"/>
          </a:xfrm>
        </p:grpSpPr>
        <p:sp>
          <p:nvSpPr>
            <p:cNvPr id="11" name="사각형: 둥근 한쪽 모서리 10">
              <a:extLst>
                <a:ext uri="{FF2B5EF4-FFF2-40B4-BE49-F238E27FC236}">
                  <a16:creationId xmlns:a16="http://schemas.microsoft.com/office/drawing/2014/main" id="{4495742D-D01F-1F45-6551-42B2BF0B576D}"/>
                </a:ext>
              </a:extLst>
            </p:cNvPr>
            <p:cNvSpPr/>
            <p:nvPr/>
          </p:nvSpPr>
          <p:spPr>
            <a:xfrm>
              <a:off x="0" y="420018"/>
              <a:ext cx="11996928" cy="6437982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위쪽 모서리 13">
              <a:extLst>
                <a:ext uri="{FF2B5EF4-FFF2-40B4-BE49-F238E27FC236}">
                  <a16:creationId xmlns:a16="http://schemas.microsoft.com/office/drawing/2014/main" id="{B6ACDC89-3E06-09DA-9A22-3B14ABAB0492}"/>
                </a:ext>
              </a:extLst>
            </p:cNvPr>
            <p:cNvSpPr/>
            <p:nvPr/>
          </p:nvSpPr>
          <p:spPr>
            <a:xfrm rot="5400000">
              <a:off x="11750573" y="778934"/>
              <a:ext cx="324000" cy="324993"/>
            </a:xfrm>
            <a:prstGeom prst="round2SameRect">
              <a:avLst/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위쪽 모서리 14">
              <a:extLst>
                <a:ext uri="{FF2B5EF4-FFF2-40B4-BE49-F238E27FC236}">
                  <a16:creationId xmlns:a16="http://schemas.microsoft.com/office/drawing/2014/main" id="{C5BA99BB-47B5-69FB-CFE1-C330195141B1}"/>
                </a:ext>
              </a:extLst>
            </p:cNvPr>
            <p:cNvSpPr/>
            <p:nvPr/>
          </p:nvSpPr>
          <p:spPr>
            <a:xfrm rot="5400000">
              <a:off x="11750573" y="1206329"/>
              <a:ext cx="324000" cy="324993"/>
            </a:xfrm>
            <a:prstGeom prst="round2SameRect">
              <a:avLst/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E35B71F5-FE26-B70F-C0DE-940D17AD178B}"/>
                </a:ext>
              </a:extLst>
            </p:cNvPr>
            <p:cNvSpPr/>
            <p:nvPr/>
          </p:nvSpPr>
          <p:spPr>
            <a:xfrm rot="5400000">
              <a:off x="11750573" y="1633724"/>
              <a:ext cx="324000" cy="324993"/>
            </a:xfrm>
            <a:prstGeom prst="round2SameRect">
              <a:avLst/>
            </a:prstGeom>
            <a:solidFill>
              <a:srgbClr val="92D05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한쪽 모서리 11">
              <a:extLst>
                <a:ext uri="{FF2B5EF4-FFF2-40B4-BE49-F238E27FC236}">
                  <a16:creationId xmlns:a16="http://schemas.microsoft.com/office/drawing/2014/main" id="{34DFCB36-AE8E-5A0C-CB7A-07A61EBD8D07}"/>
                </a:ext>
              </a:extLst>
            </p:cNvPr>
            <p:cNvSpPr/>
            <p:nvPr/>
          </p:nvSpPr>
          <p:spPr>
            <a:xfrm>
              <a:off x="0" y="285930"/>
              <a:ext cx="11913108" cy="6572070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한쪽 모서리 12">
              <a:extLst>
                <a:ext uri="{FF2B5EF4-FFF2-40B4-BE49-F238E27FC236}">
                  <a16:creationId xmlns:a16="http://schemas.microsoft.com/office/drawing/2014/main" id="{AB9B11E5-6E54-19B2-3F26-2996CFF61257}"/>
                </a:ext>
              </a:extLst>
            </p:cNvPr>
            <p:cNvSpPr/>
            <p:nvPr/>
          </p:nvSpPr>
          <p:spPr>
            <a:xfrm>
              <a:off x="0" y="141732"/>
              <a:ext cx="11819763" cy="6716268"/>
            </a:xfrm>
            <a:prstGeom prst="round1Rect">
              <a:avLst>
                <a:gd name="adj" fmla="val 3188"/>
              </a:avLst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1257300" latinLnBrk="0">
                <a:defRPr/>
              </a:pPr>
              <a:endParaRPr lang="ko-KR" altLang="en-US" sz="1100" dirty="0">
                <a:solidFill>
                  <a:prstClr val="white"/>
                </a:solidFill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F517AE8-9E01-E0E0-0B5F-B487B49C7563}"/>
                </a:ext>
              </a:extLst>
            </p:cNvPr>
            <p:cNvGrpSpPr/>
            <p:nvPr/>
          </p:nvGrpSpPr>
          <p:grpSpPr>
            <a:xfrm>
              <a:off x="99161" y="141732"/>
              <a:ext cx="490140" cy="6716268"/>
              <a:chOff x="99161" y="141732"/>
              <a:chExt cx="490140" cy="6716268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02D1D89-8655-290D-2CE6-3B9A69F42ED1}"/>
                  </a:ext>
                </a:extLst>
              </p:cNvPr>
              <p:cNvSpPr/>
              <p:nvPr/>
            </p:nvSpPr>
            <p:spPr>
              <a:xfrm>
                <a:off x="317500" y="141732"/>
                <a:ext cx="36000" cy="671626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362A5F1-CE38-7AD4-FC51-6F3394C004EE}"/>
                  </a:ext>
                </a:extLst>
              </p:cNvPr>
              <p:cNvGrpSpPr/>
              <p:nvPr/>
            </p:nvGrpSpPr>
            <p:grpSpPr>
              <a:xfrm>
                <a:off x="99161" y="420018"/>
                <a:ext cx="490140" cy="134018"/>
                <a:chOff x="99161" y="318420"/>
                <a:chExt cx="490140" cy="134018"/>
              </a:xfrm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47B83FD-7FE7-FC5C-C9BF-5713E7DC247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9E59732-3F3A-9CCB-FE37-F21BA2F0993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E2146710-9BFC-2E2A-FDDE-512DC6C7C41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E72877DE-6661-A7FC-2D29-A86A0C3D72E4}"/>
                  </a:ext>
                </a:extLst>
              </p:cNvPr>
              <p:cNvGrpSpPr/>
              <p:nvPr/>
            </p:nvGrpSpPr>
            <p:grpSpPr>
              <a:xfrm>
                <a:off x="99161" y="881029"/>
                <a:ext cx="490140" cy="134018"/>
                <a:chOff x="99161" y="318420"/>
                <a:chExt cx="490140" cy="134018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3D7F1F4-2943-F896-3050-1B9588DACBF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65CECCFB-5973-856B-C9BE-DACCEAF6AFF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C99999F7-3639-40B7-4C90-D112708FAED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FF0E32C6-49F9-9A4E-A4B1-5C956BA12C1D}"/>
                  </a:ext>
                </a:extLst>
              </p:cNvPr>
              <p:cNvGrpSpPr/>
              <p:nvPr/>
            </p:nvGrpSpPr>
            <p:grpSpPr>
              <a:xfrm>
                <a:off x="99161" y="1342040"/>
                <a:ext cx="490140" cy="134018"/>
                <a:chOff x="99161" y="318420"/>
                <a:chExt cx="490140" cy="134018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98C246C-7CC2-C60B-FC40-1482D5C4A3A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1A74C59-E160-5D11-B451-99F4D841156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EAB6C923-6FC4-43D2-7D48-F4AAA27A240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2DAED813-1A52-45CD-51A8-336AA8C770E0}"/>
                  </a:ext>
                </a:extLst>
              </p:cNvPr>
              <p:cNvGrpSpPr/>
              <p:nvPr/>
            </p:nvGrpSpPr>
            <p:grpSpPr>
              <a:xfrm>
                <a:off x="99161" y="1803051"/>
                <a:ext cx="490140" cy="134018"/>
                <a:chOff x="99161" y="318420"/>
                <a:chExt cx="490140" cy="13401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ED627FD-5212-94D8-E2A0-CCEE9EE5C2C4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BCBCBB0-5B75-6421-0ACB-F57FDF1A0E2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35581F9C-E133-58AB-07D2-6E0D4016FD5A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E238A1F-48EE-91C7-4D6C-5D412CFCD0E7}"/>
                  </a:ext>
                </a:extLst>
              </p:cNvPr>
              <p:cNvGrpSpPr/>
              <p:nvPr/>
            </p:nvGrpSpPr>
            <p:grpSpPr>
              <a:xfrm>
                <a:off x="99161" y="2264062"/>
                <a:ext cx="490140" cy="134018"/>
                <a:chOff x="99161" y="318420"/>
                <a:chExt cx="490140" cy="134018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D8CF9C1-6F58-D96C-2BFC-F50BC780961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0665634-7DE8-5C68-50AA-3A725BBFD4F6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0D08A15B-835A-0623-3CC8-BA513B9A286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9C8A80BD-D2F2-95BE-4E1D-772D0AFC6AA5}"/>
                  </a:ext>
                </a:extLst>
              </p:cNvPr>
              <p:cNvGrpSpPr/>
              <p:nvPr/>
            </p:nvGrpSpPr>
            <p:grpSpPr>
              <a:xfrm>
                <a:off x="99161" y="2725073"/>
                <a:ext cx="490140" cy="134018"/>
                <a:chOff x="99161" y="318420"/>
                <a:chExt cx="490140" cy="134018"/>
              </a:xfrm>
            </p:grpSpPr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590D7BB-E8BF-F938-0C25-E43F66561A10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6548A98-536F-1732-7247-F582684794C5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사각형: 둥근 모서리 40">
                  <a:extLst>
                    <a:ext uri="{FF2B5EF4-FFF2-40B4-BE49-F238E27FC236}">
                      <a16:creationId xmlns:a16="http://schemas.microsoft.com/office/drawing/2014/main" id="{A8179E2D-0429-0C23-A90D-D40FAE3A6CF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8312670D-E027-C7FB-2128-F7E2F060B4DE}"/>
                  </a:ext>
                </a:extLst>
              </p:cNvPr>
              <p:cNvGrpSpPr/>
              <p:nvPr/>
            </p:nvGrpSpPr>
            <p:grpSpPr>
              <a:xfrm>
                <a:off x="99161" y="3186084"/>
                <a:ext cx="490140" cy="134018"/>
                <a:chOff x="99161" y="318420"/>
                <a:chExt cx="490140" cy="13401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23EEE5E7-B0F4-6E88-F48F-70AE7CB5C1F7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DAAE5C5A-6550-C9B8-2D9C-329DFDCB2D0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82027612-ABC1-3C29-2C03-AB4797A1038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FB48ED08-A425-50C1-7570-CFF60A052F35}"/>
                  </a:ext>
                </a:extLst>
              </p:cNvPr>
              <p:cNvGrpSpPr/>
              <p:nvPr/>
            </p:nvGrpSpPr>
            <p:grpSpPr>
              <a:xfrm>
                <a:off x="99161" y="3647095"/>
                <a:ext cx="490140" cy="134018"/>
                <a:chOff x="99161" y="318420"/>
                <a:chExt cx="490140" cy="134018"/>
              </a:xfrm>
            </p:grpSpPr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17A75348-6CEC-4814-98D7-89C9732A208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63192CB-7357-EAF2-6F4C-1F032E29AD1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" name="사각형: 둥근 모서리 48">
                  <a:extLst>
                    <a:ext uri="{FF2B5EF4-FFF2-40B4-BE49-F238E27FC236}">
                      <a16:creationId xmlns:a16="http://schemas.microsoft.com/office/drawing/2014/main" id="{07446B74-93EC-F46D-0233-25D97C475E5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E30BEAAC-D844-F7FE-5EC0-B2276D2334BD}"/>
                  </a:ext>
                </a:extLst>
              </p:cNvPr>
              <p:cNvGrpSpPr/>
              <p:nvPr/>
            </p:nvGrpSpPr>
            <p:grpSpPr>
              <a:xfrm>
                <a:off x="99161" y="4108106"/>
                <a:ext cx="490140" cy="134018"/>
                <a:chOff x="99161" y="318420"/>
                <a:chExt cx="490140" cy="134018"/>
              </a:xfrm>
            </p:grpSpPr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569DF063-F7B8-5B8B-2E67-EFA7D5F086F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5469DDD6-855D-F8EE-F20D-B95C9C5EEB4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B2B24787-5173-D419-99D2-DED0A1BD45C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5F1E68EB-E0B7-AB22-C8F3-7ED47703BB1E}"/>
                  </a:ext>
                </a:extLst>
              </p:cNvPr>
              <p:cNvGrpSpPr/>
              <p:nvPr/>
            </p:nvGrpSpPr>
            <p:grpSpPr>
              <a:xfrm>
                <a:off x="99161" y="4569117"/>
                <a:ext cx="490140" cy="134018"/>
                <a:chOff x="99161" y="318420"/>
                <a:chExt cx="490140" cy="13401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C7BC9050-71AB-8537-D25E-CCB7615345D6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7595C0CE-6EBC-7B7A-C718-3FBE12BB4E1D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사각형: 둥근 모서리 56">
                  <a:extLst>
                    <a:ext uri="{FF2B5EF4-FFF2-40B4-BE49-F238E27FC236}">
                      <a16:creationId xmlns:a16="http://schemas.microsoft.com/office/drawing/2014/main" id="{15F9A850-DF02-D5F0-5F29-B4F75FB90115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398A436F-0372-6BDF-C7FC-F580AF1FDFF3}"/>
                  </a:ext>
                </a:extLst>
              </p:cNvPr>
              <p:cNvGrpSpPr/>
              <p:nvPr/>
            </p:nvGrpSpPr>
            <p:grpSpPr>
              <a:xfrm>
                <a:off x="99161" y="5030128"/>
                <a:ext cx="490140" cy="134018"/>
                <a:chOff x="99161" y="318420"/>
                <a:chExt cx="490140" cy="134018"/>
              </a:xfrm>
            </p:grpSpPr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30C89931-2D50-93D6-5198-3EC073C87F1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EC92C801-5AC0-619F-1FCA-7102CB779A6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id="{40D5802A-2D9F-9616-61D5-41F57C7AD3A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60909374-0F50-882D-95F1-CBE0C0DE23E9}"/>
                  </a:ext>
                </a:extLst>
              </p:cNvPr>
              <p:cNvGrpSpPr/>
              <p:nvPr/>
            </p:nvGrpSpPr>
            <p:grpSpPr>
              <a:xfrm>
                <a:off x="99161" y="5491139"/>
                <a:ext cx="490140" cy="134018"/>
                <a:chOff x="99161" y="318420"/>
                <a:chExt cx="490140" cy="134018"/>
              </a:xfrm>
            </p:grpSpPr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4662AA9B-3D25-6D32-397F-A8380F43014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6268F86F-210C-AEE6-0442-2A92FFE1BF0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사각형: 둥근 모서리 64">
                  <a:extLst>
                    <a:ext uri="{FF2B5EF4-FFF2-40B4-BE49-F238E27FC236}">
                      <a16:creationId xmlns:a16="http://schemas.microsoft.com/office/drawing/2014/main" id="{6495DC0D-897F-D0AA-B3BD-2AB57E5C71D4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121A5BC6-745F-3802-75FE-966DA34D2051}"/>
                  </a:ext>
                </a:extLst>
              </p:cNvPr>
              <p:cNvGrpSpPr/>
              <p:nvPr/>
            </p:nvGrpSpPr>
            <p:grpSpPr>
              <a:xfrm>
                <a:off x="99161" y="5952150"/>
                <a:ext cx="490140" cy="134018"/>
                <a:chOff x="99161" y="318420"/>
                <a:chExt cx="490140" cy="134018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A3687A30-A1E2-922B-E921-FA2B01E12B2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DB3C83B4-9EB0-2855-4739-E665EA712D4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사각형: 둥근 모서리 68">
                  <a:extLst>
                    <a:ext uri="{FF2B5EF4-FFF2-40B4-BE49-F238E27FC236}">
                      <a16:creationId xmlns:a16="http://schemas.microsoft.com/office/drawing/2014/main" id="{5DB5CB77-37F6-35DE-F396-A6EF5894F66D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C932FF26-F13F-BB29-17C9-5BD3F8CD5AF4}"/>
                  </a:ext>
                </a:extLst>
              </p:cNvPr>
              <p:cNvGrpSpPr/>
              <p:nvPr/>
            </p:nvGrpSpPr>
            <p:grpSpPr>
              <a:xfrm>
                <a:off x="99161" y="6413161"/>
                <a:ext cx="490140" cy="134018"/>
                <a:chOff x="99161" y="318420"/>
                <a:chExt cx="490140" cy="134018"/>
              </a:xfrm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0BC3A2C1-0918-E38D-6BFE-E95C8B342D01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6D9E098E-BFCA-9B5A-3693-5C0F307ADB9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D3EA7EFB-F6A4-10D7-EDFE-5E3B6AE1A800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EE4C0DF1-EB0C-8AAD-82FC-5168D57C9DE9}"/>
                </a:ext>
              </a:extLst>
            </p:cNvPr>
            <p:cNvCxnSpPr>
              <a:cxnSpLocks/>
            </p:cNvCxnSpPr>
            <p:nvPr/>
          </p:nvCxnSpPr>
          <p:spPr>
            <a:xfrm>
              <a:off x="831210" y="837595"/>
              <a:ext cx="10800000" cy="0"/>
            </a:xfrm>
            <a:prstGeom prst="line">
              <a:avLst/>
            </a:prstGeom>
            <a:ln w="22225" cap="rnd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186D8A6B-3606-9963-3754-FAE7D99CFD84}"/>
              </a:ext>
            </a:extLst>
          </p:cNvPr>
          <p:cNvSpPr txBox="1"/>
          <p:nvPr/>
        </p:nvSpPr>
        <p:spPr>
          <a:xfrm>
            <a:off x="2437743" y="3038201"/>
            <a:ext cx="73165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400" kern="0" dirty="0" err="1">
                <a:ln w="9525">
                  <a:noFill/>
                </a:ln>
                <a:solidFill>
                  <a:prstClr val="whit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areum’s</a:t>
            </a:r>
            <a:r>
              <a:rPr lang="en-US" altLang="ko-KR" sz="5400" kern="0" dirty="0">
                <a:ln w="9525">
                  <a:noFill/>
                </a:ln>
                <a:solidFill>
                  <a:prstClr val="whit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5400" kern="0" dirty="0" smtClean="0">
                <a:ln w="9525">
                  <a:noFill/>
                </a:ln>
                <a:solidFill>
                  <a:prstClr val="whit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과일가게</a:t>
            </a:r>
            <a:endParaRPr lang="en-US" altLang="ko-KR" sz="5400" kern="0" dirty="0">
              <a:ln w="9525">
                <a:noFill/>
              </a:ln>
              <a:solidFill>
                <a:prstClr val="white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86D8A6B-3606-9963-3754-FAE7D99CFD84}"/>
              </a:ext>
            </a:extLst>
          </p:cNvPr>
          <p:cNvSpPr txBox="1"/>
          <p:nvPr/>
        </p:nvSpPr>
        <p:spPr>
          <a:xfrm>
            <a:off x="781108" y="345223"/>
            <a:ext cx="5238692" cy="400110"/>
          </a:xfrm>
          <a:prstGeom prst="rect">
            <a:avLst/>
          </a:prstGeom>
          <a:noFill/>
        </p:spPr>
        <p:txBody>
          <a:bodyPr wrap="square" spcCol="0">
            <a:spAutoFit/>
          </a:bodyPr>
          <a:lstStyle/>
          <a:p>
            <a:pPr>
              <a:defRPr/>
            </a:pPr>
            <a:r>
              <a:rPr lang="en-US" altLang="ko-KR" sz="2000" kern="0" dirty="0">
                <a:ln w="9525">
                  <a:noFill/>
                </a:ln>
                <a:solidFill>
                  <a:prstClr val="whit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JAVA </a:t>
            </a:r>
            <a:r>
              <a:rPr lang="ko-KR" altLang="en-US" sz="2000" kern="0" dirty="0">
                <a:ln w="9525">
                  <a:noFill/>
                </a:ln>
                <a:solidFill>
                  <a:prstClr val="whit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기반 </a:t>
            </a:r>
            <a:r>
              <a:rPr lang="en-US" altLang="ko-KR" sz="2000" kern="0" dirty="0" err="1">
                <a:ln w="9525">
                  <a:noFill/>
                </a:ln>
                <a:solidFill>
                  <a:prstClr val="whit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FullStack_FrontEnd</a:t>
            </a:r>
            <a:r>
              <a:rPr lang="en-US" altLang="ko-KR" sz="2000" kern="0" dirty="0">
                <a:ln w="9525">
                  <a:noFill/>
                </a:ln>
                <a:solidFill>
                  <a:prstClr val="whit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Project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86D8A6B-3606-9963-3754-FAE7D99CFD84}"/>
              </a:ext>
            </a:extLst>
          </p:cNvPr>
          <p:cNvSpPr txBox="1"/>
          <p:nvPr/>
        </p:nvSpPr>
        <p:spPr>
          <a:xfrm>
            <a:off x="10352248" y="6145370"/>
            <a:ext cx="1255690" cy="400110"/>
          </a:xfrm>
          <a:prstGeom prst="rect">
            <a:avLst/>
          </a:prstGeom>
          <a:noFill/>
        </p:spPr>
        <p:txBody>
          <a:bodyPr wrap="square" spcCol="0">
            <a:spAutoFit/>
          </a:bodyPr>
          <a:lstStyle/>
          <a:p>
            <a:pPr algn="ctr">
              <a:defRPr/>
            </a:pPr>
            <a:r>
              <a:rPr lang="ko-KR" altLang="en-US" sz="2000" kern="0" dirty="0">
                <a:ln w="9525">
                  <a:noFill/>
                </a:ln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 아 </a:t>
            </a:r>
            <a:r>
              <a:rPr lang="ko-KR" altLang="en-US" sz="2000" kern="0" dirty="0" err="1">
                <a:ln w="9525">
                  <a:noFill/>
                </a:ln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름</a:t>
            </a:r>
            <a:endParaRPr lang="en-US" altLang="ko-KR" sz="2000" kern="0" dirty="0">
              <a:ln w="9525">
                <a:noFill/>
              </a:ln>
              <a:solidFill>
                <a:schemeClr val="bg2">
                  <a:lumMod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86D8A6B-3606-9963-3754-FAE7D99CFD84}"/>
              </a:ext>
            </a:extLst>
          </p:cNvPr>
          <p:cNvSpPr txBox="1"/>
          <p:nvPr/>
        </p:nvSpPr>
        <p:spPr>
          <a:xfrm>
            <a:off x="9954959" y="5766755"/>
            <a:ext cx="1652979" cy="369332"/>
          </a:xfrm>
          <a:prstGeom prst="rect">
            <a:avLst/>
          </a:prstGeom>
          <a:noFill/>
        </p:spPr>
        <p:txBody>
          <a:bodyPr wrap="square" spcCol="0">
            <a:spAutoFit/>
          </a:bodyPr>
          <a:lstStyle/>
          <a:p>
            <a:pPr algn="ctr">
              <a:defRPr/>
            </a:pPr>
            <a:r>
              <a:rPr lang="en-US" altLang="ko-KR" kern="0" dirty="0">
                <a:ln w="9525">
                  <a:noFill/>
                </a:ln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2023.10.18</a:t>
            </a:r>
          </a:p>
        </p:txBody>
      </p:sp>
    </p:spTree>
    <p:extLst>
      <p:ext uri="{BB962C8B-B14F-4D97-AF65-F5344CB8AC3E}">
        <p14:creationId xmlns:p14="http://schemas.microsoft.com/office/powerpoint/2010/main" val="225815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70FB8DB-DF01-E405-218B-68308BCE2A19}"/>
              </a:ext>
            </a:extLst>
          </p:cNvPr>
          <p:cNvGrpSpPr/>
          <p:nvPr/>
        </p:nvGrpSpPr>
        <p:grpSpPr>
          <a:xfrm>
            <a:off x="0" y="141732"/>
            <a:ext cx="12075069" cy="6716268"/>
            <a:chOff x="0" y="141732"/>
            <a:chExt cx="12075069" cy="6716268"/>
          </a:xfrm>
        </p:grpSpPr>
        <p:sp>
          <p:nvSpPr>
            <p:cNvPr id="11" name="사각형: 둥근 한쪽 모서리 10">
              <a:extLst>
                <a:ext uri="{FF2B5EF4-FFF2-40B4-BE49-F238E27FC236}">
                  <a16:creationId xmlns:a16="http://schemas.microsoft.com/office/drawing/2014/main" id="{4495742D-D01F-1F45-6551-42B2BF0B576D}"/>
                </a:ext>
              </a:extLst>
            </p:cNvPr>
            <p:cNvSpPr/>
            <p:nvPr/>
          </p:nvSpPr>
          <p:spPr>
            <a:xfrm>
              <a:off x="0" y="420018"/>
              <a:ext cx="11996928" cy="6437982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위쪽 모서리 13">
              <a:extLst>
                <a:ext uri="{FF2B5EF4-FFF2-40B4-BE49-F238E27FC236}">
                  <a16:creationId xmlns:a16="http://schemas.microsoft.com/office/drawing/2014/main" id="{B6ACDC89-3E06-09DA-9A22-3B14ABAB0492}"/>
                </a:ext>
              </a:extLst>
            </p:cNvPr>
            <p:cNvSpPr/>
            <p:nvPr/>
          </p:nvSpPr>
          <p:spPr>
            <a:xfrm rot="5400000">
              <a:off x="11750573" y="778934"/>
              <a:ext cx="324000" cy="324993"/>
            </a:xfrm>
            <a:prstGeom prst="round2SameRect">
              <a:avLst/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위쪽 모서리 14">
              <a:extLst>
                <a:ext uri="{FF2B5EF4-FFF2-40B4-BE49-F238E27FC236}">
                  <a16:creationId xmlns:a16="http://schemas.microsoft.com/office/drawing/2014/main" id="{C5BA99BB-47B5-69FB-CFE1-C330195141B1}"/>
                </a:ext>
              </a:extLst>
            </p:cNvPr>
            <p:cNvSpPr/>
            <p:nvPr/>
          </p:nvSpPr>
          <p:spPr>
            <a:xfrm rot="5400000">
              <a:off x="11750573" y="1206329"/>
              <a:ext cx="324000" cy="324993"/>
            </a:xfrm>
            <a:prstGeom prst="round2SameRect">
              <a:avLst/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E35B71F5-FE26-B70F-C0DE-940D17AD178B}"/>
                </a:ext>
              </a:extLst>
            </p:cNvPr>
            <p:cNvSpPr/>
            <p:nvPr/>
          </p:nvSpPr>
          <p:spPr>
            <a:xfrm rot="5400000">
              <a:off x="11750573" y="1633724"/>
              <a:ext cx="324000" cy="324993"/>
            </a:xfrm>
            <a:prstGeom prst="round2SameRect">
              <a:avLst/>
            </a:prstGeom>
            <a:solidFill>
              <a:srgbClr val="92D05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한쪽 모서리 11">
              <a:extLst>
                <a:ext uri="{FF2B5EF4-FFF2-40B4-BE49-F238E27FC236}">
                  <a16:creationId xmlns:a16="http://schemas.microsoft.com/office/drawing/2014/main" id="{34DFCB36-AE8E-5A0C-CB7A-07A61EBD8D07}"/>
                </a:ext>
              </a:extLst>
            </p:cNvPr>
            <p:cNvSpPr/>
            <p:nvPr/>
          </p:nvSpPr>
          <p:spPr>
            <a:xfrm>
              <a:off x="0" y="285930"/>
              <a:ext cx="11913108" cy="6572070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한쪽 모서리 12">
              <a:extLst>
                <a:ext uri="{FF2B5EF4-FFF2-40B4-BE49-F238E27FC236}">
                  <a16:creationId xmlns:a16="http://schemas.microsoft.com/office/drawing/2014/main" id="{AB9B11E5-6E54-19B2-3F26-2996CFF61257}"/>
                </a:ext>
              </a:extLst>
            </p:cNvPr>
            <p:cNvSpPr/>
            <p:nvPr/>
          </p:nvSpPr>
          <p:spPr>
            <a:xfrm>
              <a:off x="0" y="141732"/>
              <a:ext cx="11819763" cy="6716268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1257300" latinLnBrk="0">
                <a:defRPr/>
              </a:pPr>
              <a:endParaRPr lang="ko-KR" altLang="en-US" sz="1100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F517AE8-9E01-E0E0-0B5F-B487B49C7563}"/>
                </a:ext>
              </a:extLst>
            </p:cNvPr>
            <p:cNvGrpSpPr/>
            <p:nvPr/>
          </p:nvGrpSpPr>
          <p:grpSpPr>
            <a:xfrm>
              <a:off x="99161" y="141732"/>
              <a:ext cx="490140" cy="6716268"/>
              <a:chOff x="99161" y="141732"/>
              <a:chExt cx="490140" cy="6716268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02D1D89-8655-290D-2CE6-3B9A69F42ED1}"/>
                  </a:ext>
                </a:extLst>
              </p:cNvPr>
              <p:cNvSpPr/>
              <p:nvPr/>
            </p:nvSpPr>
            <p:spPr>
              <a:xfrm>
                <a:off x="317500" y="141732"/>
                <a:ext cx="36000" cy="671626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362A5F1-CE38-7AD4-FC51-6F3394C004EE}"/>
                  </a:ext>
                </a:extLst>
              </p:cNvPr>
              <p:cNvGrpSpPr/>
              <p:nvPr/>
            </p:nvGrpSpPr>
            <p:grpSpPr>
              <a:xfrm>
                <a:off x="99161" y="420018"/>
                <a:ext cx="490140" cy="134018"/>
                <a:chOff x="99161" y="318420"/>
                <a:chExt cx="490140" cy="134018"/>
              </a:xfrm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47B83FD-7FE7-FC5C-C9BF-5713E7DC247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9E59732-3F3A-9CCB-FE37-F21BA2F0993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E2146710-9BFC-2E2A-FDDE-512DC6C7C41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E72877DE-6661-A7FC-2D29-A86A0C3D72E4}"/>
                  </a:ext>
                </a:extLst>
              </p:cNvPr>
              <p:cNvGrpSpPr/>
              <p:nvPr/>
            </p:nvGrpSpPr>
            <p:grpSpPr>
              <a:xfrm>
                <a:off x="99161" y="881029"/>
                <a:ext cx="490140" cy="134018"/>
                <a:chOff x="99161" y="318420"/>
                <a:chExt cx="490140" cy="134018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3D7F1F4-2943-F896-3050-1B9588DACBF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65CECCFB-5973-856B-C9BE-DACCEAF6AFF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C99999F7-3639-40B7-4C90-D112708FAED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FF0E32C6-49F9-9A4E-A4B1-5C956BA12C1D}"/>
                  </a:ext>
                </a:extLst>
              </p:cNvPr>
              <p:cNvGrpSpPr/>
              <p:nvPr/>
            </p:nvGrpSpPr>
            <p:grpSpPr>
              <a:xfrm>
                <a:off x="99161" y="1342040"/>
                <a:ext cx="490140" cy="134018"/>
                <a:chOff x="99161" y="318420"/>
                <a:chExt cx="490140" cy="134018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98C246C-7CC2-C60B-FC40-1482D5C4A3A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1A74C59-E160-5D11-B451-99F4D841156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EAB6C923-6FC4-43D2-7D48-F4AAA27A240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2DAED813-1A52-45CD-51A8-336AA8C770E0}"/>
                  </a:ext>
                </a:extLst>
              </p:cNvPr>
              <p:cNvGrpSpPr/>
              <p:nvPr/>
            </p:nvGrpSpPr>
            <p:grpSpPr>
              <a:xfrm>
                <a:off x="99161" y="1803051"/>
                <a:ext cx="490140" cy="134018"/>
                <a:chOff x="99161" y="318420"/>
                <a:chExt cx="490140" cy="13401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ED627FD-5212-94D8-E2A0-CCEE9EE5C2C4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BCBCBB0-5B75-6421-0ACB-F57FDF1A0E2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35581F9C-E133-58AB-07D2-6E0D4016FD5A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E238A1F-48EE-91C7-4D6C-5D412CFCD0E7}"/>
                  </a:ext>
                </a:extLst>
              </p:cNvPr>
              <p:cNvGrpSpPr/>
              <p:nvPr/>
            </p:nvGrpSpPr>
            <p:grpSpPr>
              <a:xfrm>
                <a:off x="99161" y="2264062"/>
                <a:ext cx="490140" cy="134018"/>
                <a:chOff x="99161" y="318420"/>
                <a:chExt cx="490140" cy="134018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D8CF9C1-6F58-D96C-2BFC-F50BC780961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0665634-7DE8-5C68-50AA-3A725BBFD4F6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0D08A15B-835A-0623-3CC8-BA513B9A286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9C8A80BD-D2F2-95BE-4E1D-772D0AFC6AA5}"/>
                  </a:ext>
                </a:extLst>
              </p:cNvPr>
              <p:cNvGrpSpPr/>
              <p:nvPr/>
            </p:nvGrpSpPr>
            <p:grpSpPr>
              <a:xfrm>
                <a:off x="99161" y="2725073"/>
                <a:ext cx="490140" cy="134018"/>
                <a:chOff x="99161" y="318420"/>
                <a:chExt cx="490140" cy="134018"/>
              </a:xfrm>
            </p:grpSpPr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590D7BB-E8BF-F938-0C25-E43F66561A10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6548A98-536F-1732-7247-F582684794C5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사각형: 둥근 모서리 40">
                  <a:extLst>
                    <a:ext uri="{FF2B5EF4-FFF2-40B4-BE49-F238E27FC236}">
                      <a16:creationId xmlns:a16="http://schemas.microsoft.com/office/drawing/2014/main" id="{A8179E2D-0429-0C23-A90D-D40FAE3A6CF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8312670D-E027-C7FB-2128-F7E2F060B4DE}"/>
                  </a:ext>
                </a:extLst>
              </p:cNvPr>
              <p:cNvGrpSpPr/>
              <p:nvPr/>
            </p:nvGrpSpPr>
            <p:grpSpPr>
              <a:xfrm>
                <a:off x="99161" y="3186084"/>
                <a:ext cx="490140" cy="134018"/>
                <a:chOff x="99161" y="318420"/>
                <a:chExt cx="490140" cy="13401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23EEE5E7-B0F4-6E88-F48F-70AE7CB5C1F7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DAAE5C5A-6550-C9B8-2D9C-329DFDCB2D0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82027612-ABC1-3C29-2C03-AB4797A1038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FB48ED08-A425-50C1-7570-CFF60A052F35}"/>
                  </a:ext>
                </a:extLst>
              </p:cNvPr>
              <p:cNvGrpSpPr/>
              <p:nvPr/>
            </p:nvGrpSpPr>
            <p:grpSpPr>
              <a:xfrm>
                <a:off x="99161" y="3647095"/>
                <a:ext cx="490140" cy="134018"/>
                <a:chOff x="99161" y="318420"/>
                <a:chExt cx="490140" cy="134018"/>
              </a:xfrm>
            </p:grpSpPr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17A75348-6CEC-4814-98D7-89C9732A208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63192CB-7357-EAF2-6F4C-1F032E29AD1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" name="사각형: 둥근 모서리 48">
                  <a:extLst>
                    <a:ext uri="{FF2B5EF4-FFF2-40B4-BE49-F238E27FC236}">
                      <a16:creationId xmlns:a16="http://schemas.microsoft.com/office/drawing/2014/main" id="{07446B74-93EC-F46D-0233-25D97C475E5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E30BEAAC-D844-F7FE-5EC0-B2276D2334BD}"/>
                  </a:ext>
                </a:extLst>
              </p:cNvPr>
              <p:cNvGrpSpPr/>
              <p:nvPr/>
            </p:nvGrpSpPr>
            <p:grpSpPr>
              <a:xfrm>
                <a:off x="99161" y="4108106"/>
                <a:ext cx="490140" cy="134018"/>
                <a:chOff x="99161" y="318420"/>
                <a:chExt cx="490140" cy="134018"/>
              </a:xfrm>
            </p:grpSpPr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569DF063-F7B8-5B8B-2E67-EFA7D5F086F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5469DDD6-855D-F8EE-F20D-B95C9C5EEB4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B2B24787-5173-D419-99D2-DED0A1BD45C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5F1E68EB-E0B7-AB22-C8F3-7ED47703BB1E}"/>
                  </a:ext>
                </a:extLst>
              </p:cNvPr>
              <p:cNvGrpSpPr/>
              <p:nvPr/>
            </p:nvGrpSpPr>
            <p:grpSpPr>
              <a:xfrm>
                <a:off x="99161" y="4569117"/>
                <a:ext cx="490140" cy="134018"/>
                <a:chOff x="99161" y="318420"/>
                <a:chExt cx="490140" cy="13401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C7BC9050-71AB-8537-D25E-CCB7615345D6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7595C0CE-6EBC-7B7A-C718-3FBE12BB4E1D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사각형: 둥근 모서리 56">
                  <a:extLst>
                    <a:ext uri="{FF2B5EF4-FFF2-40B4-BE49-F238E27FC236}">
                      <a16:creationId xmlns:a16="http://schemas.microsoft.com/office/drawing/2014/main" id="{15F9A850-DF02-D5F0-5F29-B4F75FB90115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398A436F-0372-6BDF-C7FC-F580AF1FDFF3}"/>
                  </a:ext>
                </a:extLst>
              </p:cNvPr>
              <p:cNvGrpSpPr/>
              <p:nvPr/>
            </p:nvGrpSpPr>
            <p:grpSpPr>
              <a:xfrm>
                <a:off x="99161" y="5030128"/>
                <a:ext cx="490140" cy="134018"/>
                <a:chOff x="99161" y="318420"/>
                <a:chExt cx="490140" cy="134018"/>
              </a:xfrm>
            </p:grpSpPr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30C89931-2D50-93D6-5198-3EC073C87F1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EC92C801-5AC0-619F-1FCA-7102CB779A6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id="{40D5802A-2D9F-9616-61D5-41F57C7AD3A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60909374-0F50-882D-95F1-CBE0C0DE23E9}"/>
                  </a:ext>
                </a:extLst>
              </p:cNvPr>
              <p:cNvGrpSpPr/>
              <p:nvPr/>
            </p:nvGrpSpPr>
            <p:grpSpPr>
              <a:xfrm>
                <a:off x="99161" y="5491139"/>
                <a:ext cx="490140" cy="134018"/>
                <a:chOff x="99161" y="318420"/>
                <a:chExt cx="490140" cy="134018"/>
              </a:xfrm>
            </p:grpSpPr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4662AA9B-3D25-6D32-397F-A8380F43014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6268F86F-210C-AEE6-0442-2A92FFE1BF0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사각형: 둥근 모서리 64">
                  <a:extLst>
                    <a:ext uri="{FF2B5EF4-FFF2-40B4-BE49-F238E27FC236}">
                      <a16:creationId xmlns:a16="http://schemas.microsoft.com/office/drawing/2014/main" id="{6495DC0D-897F-D0AA-B3BD-2AB57E5C71D4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121A5BC6-745F-3802-75FE-966DA34D2051}"/>
                  </a:ext>
                </a:extLst>
              </p:cNvPr>
              <p:cNvGrpSpPr/>
              <p:nvPr/>
            </p:nvGrpSpPr>
            <p:grpSpPr>
              <a:xfrm>
                <a:off x="99161" y="5952150"/>
                <a:ext cx="490140" cy="134018"/>
                <a:chOff x="99161" y="318420"/>
                <a:chExt cx="490140" cy="134018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A3687A30-A1E2-922B-E921-FA2B01E12B2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DB3C83B4-9EB0-2855-4739-E665EA712D4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사각형: 둥근 모서리 68">
                  <a:extLst>
                    <a:ext uri="{FF2B5EF4-FFF2-40B4-BE49-F238E27FC236}">
                      <a16:creationId xmlns:a16="http://schemas.microsoft.com/office/drawing/2014/main" id="{5DB5CB77-37F6-35DE-F396-A6EF5894F66D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C932FF26-F13F-BB29-17C9-5BD3F8CD5AF4}"/>
                  </a:ext>
                </a:extLst>
              </p:cNvPr>
              <p:cNvGrpSpPr/>
              <p:nvPr/>
            </p:nvGrpSpPr>
            <p:grpSpPr>
              <a:xfrm>
                <a:off x="99161" y="6413161"/>
                <a:ext cx="490140" cy="134018"/>
                <a:chOff x="99161" y="318420"/>
                <a:chExt cx="490140" cy="134018"/>
              </a:xfrm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0BC3A2C1-0918-E38D-6BFE-E95C8B342D01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6D9E098E-BFCA-9B5A-3693-5C0F307ADB9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D3EA7EFB-F6A4-10D7-EDFE-5E3B6AE1A800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EE4C0DF1-EB0C-8AAD-82FC-5168D57C9DE9}"/>
                </a:ext>
              </a:extLst>
            </p:cNvPr>
            <p:cNvCxnSpPr>
              <a:cxnSpLocks/>
            </p:cNvCxnSpPr>
            <p:nvPr/>
          </p:nvCxnSpPr>
          <p:spPr>
            <a:xfrm>
              <a:off x="831210" y="837595"/>
              <a:ext cx="10800000" cy="0"/>
            </a:xfrm>
            <a:prstGeom prst="line">
              <a:avLst/>
            </a:prstGeom>
            <a:ln w="22225" cap="rnd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186D8A6B-3606-9963-3754-FAE7D99CFD84}"/>
              </a:ext>
            </a:extLst>
          </p:cNvPr>
          <p:cNvSpPr txBox="1"/>
          <p:nvPr/>
        </p:nvSpPr>
        <p:spPr>
          <a:xfrm>
            <a:off x="772793" y="285929"/>
            <a:ext cx="5814274" cy="523220"/>
          </a:xfrm>
          <a:prstGeom prst="rect">
            <a:avLst/>
          </a:prstGeom>
          <a:noFill/>
        </p:spPr>
        <p:txBody>
          <a:bodyPr wrap="square" spcCol="0">
            <a:spAutoFit/>
          </a:bodyPr>
          <a:lstStyle/>
          <a:p>
            <a:pPr>
              <a:defRPr/>
            </a:pPr>
            <a:r>
              <a:rPr lang="en-US" altLang="ko-KR" sz="2800" kern="0" dirty="0">
                <a:ln w="952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Ⅲ. </a:t>
            </a:r>
            <a:r>
              <a:rPr lang="ko-KR" altLang="en-US" sz="2800" kern="0" dirty="0">
                <a:ln w="952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회원가입 페이지 </a:t>
            </a:r>
            <a:r>
              <a:rPr lang="en-US" altLang="ko-KR" sz="2800" kern="0" dirty="0">
                <a:ln w="952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(02sign.html)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7B7F92-E699-ED6E-D06C-B9D7EF49F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631" y="1542807"/>
            <a:ext cx="9000000" cy="430917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F3B9A94-12D5-2BDC-A812-E2A4067BFAD0}"/>
              </a:ext>
            </a:extLst>
          </p:cNvPr>
          <p:cNvSpPr/>
          <p:nvPr/>
        </p:nvSpPr>
        <p:spPr>
          <a:xfrm>
            <a:off x="8847667" y="1635856"/>
            <a:ext cx="516466" cy="168831"/>
          </a:xfrm>
          <a:prstGeom prst="rect">
            <a:avLst/>
          </a:prstGeom>
          <a:noFill/>
          <a:ln>
            <a:solidFill>
              <a:srgbClr val="FF7C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6AD6B5-BA21-173D-D77D-E80745F6E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432" y="2806130"/>
            <a:ext cx="2880000" cy="74528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CC2B6CB-9DD2-23BD-2838-28B4AF6FA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432" y="3728152"/>
            <a:ext cx="2880000" cy="74528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68D77CFC-1341-EA97-9296-E274421CE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2432" y="4628933"/>
            <a:ext cx="2880000" cy="77866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08E16527-EE39-E4A6-8674-678E79117B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8354" y="3499866"/>
            <a:ext cx="2880000" cy="1796598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83" name="화살표: 오른쪽 82">
            <a:extLst>
              <a:ext uri="{FF2B5EF4-FFF2-40B4-BE49-F238E27FC236}">
                <a16:creationId xmlns:a16="http://schemas.microsoft.com/office/drawing/2014/main" id="{72748546-67C5-1C5B-AB1B-6D9AD9B48D68}"/>
              </a:ext>
            </a:extLst>
          </p:cNvPr>
          <p:cNvSpPr/>
          <p:nvPr/>
        </p:nvSpPr>
        <p:spPr>
          <a:xfrm rot="13013191">
            <a:off x="6412878" y="3532405"/>
            <a:ext cx="556706" cy="363393"/>
          </a:xfrm>
          <a:prstGeom prst="rightArrow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화살표: 오른쪽 83">
            <a:extLst>
              <a:ext uri="{FF2B5EF4-FFF2-40B4-BE49-F238E27FC236}">
                <a16:creationId xmlns:a16="http://schemas.microsoft.com/office/drawing/2014/main" id="{C38A9661-5AD7-5AED-387C-88AC11CE5C4E}"/>
              </a:ext>
            </a:extLst>
          </p:cNvPr>
          <p:cNvSpPr/>
          <p:nvPr/>
        </p:nvSpPr>
        <p:spPr>
          <a:xfrm>
            <a:off x="5130834" y="3390268"/>
            <a:ext cx="556706" cy="363393"/>
          </a:xfrm>
          <a:prstGeom prst="rightArrow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3" name="그림 152">
            <a:extLst>
              <a:ext uri="{FF2B5EF4-FFF2-40B4-BE49-F238E27FC236}">
                <a16:creationId xmlns:a16="http://schemas.microsoft.com/office/drawing/2014/main" id="{80E0E36A-4F19-4828-0014-5D50E5D2D3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2432" y="5580160"/>
            <a:ext cx="2880000" cy="792268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8034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70FB8DB-DF01-E405-218B-68308BCE2A19}"/>
              </a:ext>
            </a:extLst>
          </p:cNvPr>
          <p:cNvGrpSpPr/>
          <p:nvPr/>
        </p:nvGrpSpPr>
        <p:grpSpPr>
          <a:xfrm>
            <a:off x="0" y="141732"/>
            <a:ext cx="12075069" cy="6716268"/>
            <a:chOff x="0" y="141732"/>
            <a:chExt cx="12075069" cy="6716268"/>
          </a:xfrm>
        </p:grpSpPr>
        <p:sp>
          <p:nvSpPr>
            <p:cNvPr id="11" name="사각형: 둥근 한쪽 모서리 10">
              <a:extLst>
                <a:ext uri="{FF2B5EF4-FFF2-40B4-BE49-F238E27FC236}">
                  <a16:creationId xmlns:a16="http://schemas.microsoft.com/office/drawing/2014/main" id="{4495742D-D01F-1F45-6551-42B2BF0B576D}"/>
                </a:ext>
              </a:extLst>
            </p:cNvPr>
            <p:cNvSpPr/>
            <p:nvPr/>
          </p:nvSpPr>
          <p:spPr>
            <a:xfrm>
              <a:off x="0" y="420018"/>
              <a:ext cx="11996928" cy="6437982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위쪽 모서리 13">
              <a:extLst>
                <a:ext uri="{FF2B5EF4-FFF2-40B4-BE49-F238E27FC236}">
                  <a16:creationId xmlns:a16="http://schemas.microsoft.com/office/drawing/2014/main" id="{B6ACDC89-3E06-09DA-9A22-3B14ABAB0492}"/>
                </a:ext>
              </a:extLst>
            </p:cNvPr>
            <p:cNvSpPr/>
            <p:nvPr/>
          </p:nvSpPr>
          <p:spPr>
            <a:xfrm rot="5400000">
              <a:off x="11750573" y="778934"/>
              <a:ext cx="324000" cy="324993"/>
            </a:xfrm>
            <a:prstGeom prst="round2SameRect">
              <a:avLst/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위쪽 모서리 14">
              <a:extLst>
                <a:ext uri="{FF2B5EF4-FFF2-40B4-BE49-F238E27FC236}">
                  <a16:creationId xmlns:a16="http://schemas.microsoft.com/office/drawing/2014/main" id="{C5BA99BB-47B5-69FB-CFE1-C330195141B1}"/>
                </a:ext>
              </a:extLst>
            </p:cNvPr>
            <p:cNvSpPr/>
            <p:nvPr/>
          </p:nvSpPr>
          <p:spPr>
            <a:xfrm rot="5400000">
              <a:off x="11750573" y="1206329"/>
              <a:ext cx="324000" cy="324993"/>
            </a:xfrm>
            <a:prstGeom prst="round2SameRect">
              <a:avLst/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E35B71F5-FE26-B70F-C0DE-940D17AD178B}"/>
                </a:ext>
              </a:extLst>
            </p:cNvPr>
            <p:cNvSpPr/>
            <p:nvPr/>
          </p:nvSpPr>
          <p:spPr>
            <a:xfrm rot="5400000">
              <a:off x="11750573" y="1633724"/>
              <a:ext cx="324000" cy="324993"/>
            </a:xfrm>
            <a:prstGeom prst="round2SameRect">
              <a:avLst/>
            </a:prstGeom>
            <a:solidFill>
              <a:srgbClr val="92D05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한쪽 모서리 11">
              <a:extLst>
                <a:ext uri="{FF2B5EF4-FFF2-40B4-BE49-F238E27FC236}">
                  <a16:creationId xmlns:a16="http://schemas.microsoft.com/office/drawing/2014/main" id="{34DFCB36-AE8E-5A0C-CB7A-07A61EBD8D07}"/>
                </a:ext>
              </a:extLst>
            </p:cNvPr>
            <p:cNvSpPr/>
            <p:nvPr/>
          </p:nvSpPr>
          <p:spPr>
            <a:xfrm>
              <a:off x="0" y="285930"/>
              <a:ext cx="11913108" cy="6572070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한쪽 모서리 12">
              <a:extLst>
                <a:ext uri="{FF2B5EF4-FFF2-40B4-BE49-F238E27FC236}">
                  <a16:creationId xmlns:a16="http://schemas.microsoft.com/office/drawing/2014/main" id="{AB9B11E5-6E54-19B2-3F26-2996CFF61257}"/>
                </a:ext>
              </a:extLst>
            </p:cNvPr>
            <p:cNvSpPr/>
            <p:nvPr/>
          </p:nvSpPr>
          <p:spPr>
            <a:xfrm>
              <a:off x="0" y="141732"/>
              <a:ext cx="11819763" cy="6716268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1257300" latinLnBrk="0">
                <a:defRPr/>
              </a:pPr>
              <a:endParaRPr lang="ko-KR" altLang="en-US" sz="1100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F517AE8-9E01-E0E0-0B5F-B487B49C7563}"/>
                </a:ext>
              </a:extLst>
            </p:cNvPr>
            <p:cNvGrpSpPr/>
            <p:nvPr/>
          </p:nvGrpSpPr>
          <p:grpSpPr>
            <a:xfrm>
              <a:off x="99161" y="141732"/>
              <a:ext cx="490140" cy="6716268"/>
              <a:chOff x="99161" y="141732"/>
              <a:chExt cx="490140" cy="6716268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02D1D89-8655-290D-2CE6-3B9A69F42ED1}"/>
                  </a:ext>
                </a:extLst>
              </p:cNvPr>
              <p:cNvSpPr/>
              <p:nvPr/>
            </p:nvSpPr>
            <p:spPr>
              <a:xfrm>
                <a:off x="317500" y="141732"/>
                <a:ext cx="36000" cy="671626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362A5F1-CE38-7AD4-FC51-6F3394C004EE}"/>
                  </a:ext>
                </a:extLst>
              </p:cNvPr>
              <p:cNvGrpSpPr/>
              <p:nvPr/>
            </p:nvGrpSpPr>
            <p:grpSpPr>
              <a:xfrm>
                <a:off x="99161" y="420018"/>
                <a:ext cx="490140" cy="134018"/>
                <a:chOff x="99161" y="318420"/>
                <a:chExt cx="490140" cy="134018"/>
              </a:xfrm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47B83FD-7FE7-FC5C-C9BF-5713E7DC247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9E59732-3F3A-9CCB-FE37-F21BA2F0993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E2146710-9BFC-2E2A-FDDE-512DC6C7C41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E72877DE-6661-A7FC-2D29-A86A0C3D72E4}"/>
                  </a:ext>
                </a:extLst>
              </p:cNvPr>
              <p:cNvGrpSpPr/>
              <p:nvPr/>
            </p:nvGrpSpPr>
            <p:grpSpPr>
              <a:xfrm>
                <a:off x="99161" y="881029"/>
                <a:ext cx="490140" cy="134018"/>
                <a:chOff x="99161" y="318420"/>
                <a:chExt cx="490140" cy="134018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3D7F1F4-2943-F896-3050-1B9588DACBF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65CECCFB-5973-856B-C9BE-DACCEAF6AFF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C99999F7-3639-40B7-4C90-D112708FAED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FF0E32C6-49F9-9A4E-A4B1-5C956BA12C1D}"/>
                  </a:ext>
                </a:extLst>
              </p:cNvPr>
              <p:cNvGrpSpPr/>
              <p:nvPr/>
            </p:nvGrpSpPr>
            <p:grpSpPr>
              <a:xfrm>
                <a:off x="99161" y="1342040"/>
                <a:ext cx="490140" cy="134018"/>
                <a:chOff x="99161" y="318420"/>
                <a:chExt cx="490140" cy="134018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98C246C-7CC2-C60B-FC40-1482D5C4A3A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1A74C59-E160-5D11-B451-99F4D841156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EAB6C923-6FC4-43D2-7D48-F4AAA27A240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2DAED813-1A52-45CD-51A8-336AA8C770E0}"/>
                  </a:ext>
                </a:extLst>
              </p:cNvPr>
              <p:cNvGrpSpPr/>
              <p:nvPr/>
            </p:nvGrpSpPr>
            <p:grpSpPr>
              <a:xfrm>
                <a:off x="99161" y="1803051"/>
                <a:ext cx="490140" cy="134018"/>
                <a:chOff x="99161" y="318420"/>
                <a:chExt cx="490140" cy="13401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ED627FD-5212-94D8-E2A0-CCEE9EE5C2C4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BCBCBB0-5B75-6421-0ACB-F57FDF1A0E2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35581F9C-E133-58AB-07D2-6E0D4016FD5A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E238A1F-48EE-91C7-4D6C-5D412CFCD0E7}"/>
                  </a:ext>
                </a:extLst>
              </p:cNvPr>
              <p:cNvGrpSpPr/>
              <p:nvPr/>
            </p:nvGrpSpPr>
            <p:grpSpPr>
              <a:xfrm>
                <a:off x="99161" y="2264062"/>
                <a:ext cx="490140" cy="134018"/>
                <a:chOff x="99161" y="318420"/>
                <a:chExt cx="490140" cy="134018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D8CF9C1-6F58-D96C-2BFC-F50BC780961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0665634-7DE8-5C68-50AA-3A725BBFD4F6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0D08A15B-835A-0623-3CC8-BA513B9A286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9C8A80BD-D2F2-95BE-4E1D-772D0AFC6AA5}"/>
                  </a:ext>
                </a:extLst>
              </p:cNvPr>
              <p:cNvGrpSpPr/>
              <p:nvPr/>
            </p:nvGrpSpPr>
            <p:grpSpPr>
              <a:xfrm>
                <a:off x="99161" y="2725073"/>
                <a:ext cx="490140" cy="134018"/>
                <a:chOff x="99161" y="318420"/>
                <a:chExt cx="490140" cy="134018"/>
              </a:xfrm>
            </p:grpSpPr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590D7BB-E8BF-F938-0C25-E43F66561A10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6548A98-536F-1732-7247-F582684794C5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사각형: 둥근 모서리 40">
                  <a:extLst>
                    <a:ext uri="{FF2B5EF4-FFF2-40B4-BE49-F238E27FC236}">
                      <a16:creationId xmlns:a16="http://schemas.microsoft.com/office/drawing/2014/main" id="{A8179E2D-0429-0C23-A90D-D40FAE3A6CF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8312670D-E027-C7FB-2128-F7E2F060B4DE}"/>
                  </a:ext>
                </a:extLst>
              </p:cNvPr>
              <p:cNvGrpSpPr/>
              <p:nvPr/>
            </p:nvGrpSpPr>
            <p:grpSpPr>
              <a:xfrm>
                <a:off x="99161" y="3186084"/>
                <a:ext cx="490140" cy="134018"/>
                <a:chOff x="99161" y="318420"/>
                <a:chExt cx="490140" cy="13401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23EEE5E7-B0F4-6E88-F48F-70AE7CB5C1F7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DAAE5C5A-6550-C9B8-2D9C-329DFDCB2D0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82027612-ABC1-3C29-2C03-AB4797A1038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FB48ED08-A425-50C1-7570-CFF60A052F35}"/>
                  </a:ext>
                </a:extLst>
              </p:cNvPr>
              <p:cNvGrpSpPr/>
              <p:nvPr/>
            </p:nvGrpSpPr>
            <p:grpSpPr>
              <a:xfrm>
                <a:off x="99161" y="3647095"/>
                <a:ext cx="490140" cy="134018"/>
                <a:chOff x="99161" y="318420"/>
                <a:chExt cx="490140" cy="134018"/>
              </a:xfrm>
            </p:grpSpPr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17A75348-6CEC-4814-98D7-89C9732A208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63192CB-7357-EAF2-6F4C-1F032E29AD1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" name="사각형: 둥근 모서리 48">
                  <a:extLst>
                    <a:ext uri="{FF2B5EF4-FFF2-40B4-BE49-F238E27FC236}">
                      <a16:creationId xmlns:a16="http://schemas.microsoft.com/office/drawing/2014/main" id="{07446B74-93EC-F46D-0233-25D97C475E5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E30BEAAC-D844-F7FE-5EC0-B2276D2334BD}"/>
                  </a:ext>
                </a:extLst>
              </p:cNvPr>
              <p:cNvGrpSpPr/>
              <p:nvPr/>
            </p:nvGrpSpPr>
            <p:grpSpPr>
              <a:xfrm>
                <a:off x="99161" y="4108106"/>
                <a:ext cx="490140" cy="134018"/>
                <a:chOff x="99161" y="318420"/>
                <a:chExt cx="490140" cy="134018"/>
              </a:xfrm>
            </p:grpSpPr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569DF063-F7B8-5B8B-2E67-EFA7D5F086F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5469DDD6-855D-F8EE-F20D-B95C9C5EEB4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B2B24787-5173-D419-99D2-DED0A1BD45C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5F1E68EB-E0B7-AB22-C8F3-7ED47703BB1E}"/>
                  </a:ext>
                </a:extLst>
              </p:cNvPr>
              <p:cNvGrpSpPr/>
              <p:nvPr/>
            </p:nvGrpSpPr>
            <p:grpSpPr>
              <a:xfrm>
                <a:off x="99161" y="4569117"/>
                <a:ext cx="490140" cy="134018"/>
                <a:chOff x="99161" y="318420"/>
                <a:chExt cx="490140" cy="13401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C7BC9050-71AB-8537-D25E-CCB7615345D6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7595C0CE-6EBC-7B7A-C718-3FBE12BB4E1D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사각형: 둥근 모서리 56">
                  <a:extLst>
                    <a:ext uri="{FF2B5EF4-FFF2-40B4-BE49-F238E27FC236}">
                      <a16:creationId xmlns:a16="http://schemas.microsoft.com/office/drawing/2014/main" id="{15F9A850-DF02-D5F0-5F29-B4F75FB90115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398A436F-0372-6BDF-C7FC-F580AF1FDFF3}"/>
                  </a:ext>
                </a:extLst>
              </p:cNvPr>
              <p:cNvGrpSpPr/>
              <p:nvPr/>
            </p:nvGrpSpPr>
            <p:grpSpPr>
              <a:xfrm>
                <a:off x="99161" y="5030128"/>
                <a:ext cx="490140" cy="134018"/>
                <a:chOff x="99161" y="318420"/>
                <a:chExt cx="490140" cy="134018"/>
              </a:xfrm>
            </p:grpSpPr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30C89931-2D50-93D6-5198-3EC073C87F1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EC92C801-5AC0-619F-1FCA-7102CB779A6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id="{40D5802A-2D9F-9616-61D5-41F57C7AD3A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60909374-0F50-882D-95F1-CBE0C0DE23E9}"/>
                  </a:ext>
                </a:extLst>
              </p:cNvPr>
              <p:cNvGrpSpPr/>
              <p:nvPr/>
            </p:nvGrpSpPr>
            <p:grpSpPr>
              <a:xfrm>
                <a:off x="99161" y="5491139"/>
                <a:ext cx="490140" cy="134018"/>
                <a:chOff x="99161" y="318420"/>
                <a:chExt cx="490140" cy="134018"/>
              </a:xfrm>
            </p:grpSpPr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4662AA9B-3D25-6D32-397F-A8380F43014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6268F86F-210C-AEE6-0442-2A92FFE1BF0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사각형: 둥근 모서리 64">
                  <a:extLst>
                    <a:ext uri="{FF2B5EF4-FFF2-40B4-BE49-F238E27FC236}">
                      <a16:creationId xmlns:a16="http://schemas.microsoft.com/office/drawing/2014/main" id="{6495DC0D-897F-D0AA-B3BD-2AB57E5C71D4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121A5BC6-745F-3802-75FE-966DA34D2051}"/>
                  </a:ext>
                </a:extLst>
              </p:cNvPr>
              <p:cNvGrpSpPr/>
              <p:nvPr/>
            </p:nvGrpSpPr>
            <p:grpSpPr>
              <a:xfrm>
                <a:off x="99161" y="5952150"/>
                <a:ext cx="490140" cy="134018"/>
                <a:chOff x="99161" y="318420"/>
                <a:chExt cx="490140" cy="134018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A3687A30-A1E2-922B-E921-FA2B01E12B2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DB3C83B4-9EB0-2855-4739-E665EA712D4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사각형: 둥근 모서리 68">
                  <a:extLst>
                    <a:ext uri="{FF2B5EF4-FFF2-40B4-BE49-F238E27FC236}">
                      <a16:creationId xmlns:a16="http://schemas.microsoft.com/office/drawing/2014/main" id="{5DB5CB77-37F6-35DE-F396-A6EF5894F66D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C932FF26-F13F-BB29-17C9-5BD3F8CD5AF4}"/>
                  </a:ext>
                </a:extLst>
              </p:cNvPr>
              <p:cNvGrpSpPr/>
              <p:nvPr/>
            </p:nvGrpSpPr>
            <p:grpSpPr>
              <a:xfrm>
                <a:off x="99161" y="6413161"/>
                <a:ext cx="490140" cy="134018"/>
                <a:chOff x="99161" y="318420"/>
                <a:chExt cx="490140" cy="134018"/>
              </a:xfrm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0BC3A2C1-0918-E38D-6BFE-E95C8B342D01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6D9E098E-BFCA-9B5A-3693-5C0F307ADB9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D3EA7EFB-F6A4-10D7-EDFE-5E3B6AE1A800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EE4C0DF1-EB0C-8AAD-82FC-5168D57C9DE9}"/>
                </a:ext>
              </a:extLst>
            </p:cNvPr>
            <p:cNvCxnSpPr>
              <a:cxnSpLocks/>
            </p:cNvCxnSpPr>
            <p:nvPr/>
          </p:nvCxnSpPr>
          <p:spPr>
            <a:xfrm>
              <a:off x="831210" y="837595"/>
              <a:ext cx="10800000" cy="0"/>
            </a:xfrm>
            <a:prstGeom prst="line">
              <a:avLst/>
            </a:prstGeom>
            <a:ln w="22225" cap="rnd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186D8A6B-3606-9963-3754-FAE7D99CFD84}"/>
              </a:ext>
            </a:extLst>
          </p:cNvPr>
          <p:cNvSpPr txBox="1"/>
          <p:nvPr/>
        </p:nvSpPr>
        <p:spPr>
          <a:xfrm>
            <a:off x="772793" y="285929"/>
            <a:ext cx="7778540" cy="523220"/>
          </a:xfrm>
          <a:prstGeom prst="rect">
            <a:avLst/>
          </a:prstGeom>
          <a:noFill/>
        </p:spPr>
        <p:txBody>
          <a:bodyPr wrap="square" spcCol="0">
            <a:spAutoFit/>
          </a:bodyPr>
          <a:lstStyle/>
          <a:p>
            <a:pPr>
              <a:defRPr/>
            </a:pPr>
            <a:r>
              <a:rPr lang="en-US" altLang="ko-KR" sz="2800" kern="0" dirty="0">
                <a:ln w="952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Ⅲ. </a:t>
            </a:r>
            <a:r>
              <a:rPr lang="ko-KR" altLang="en-US" sz="2800" kern="0" dirty="0">
                <a:ln w="952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회원가입 페이지 </a:t>
            </a:r>
            <a:r>
              <a:rPr lang="en-US" altLang="ko-KR" sz="2800" kern="0" dirty="0">
                <a:ln w="952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(02sign.html) </a:t>
            </a:r>
            <a:r>
              <a:rPr lang="en-US" altLang="ko-KR" sz="2400" kern="0" dirty="0">
                <a:ln w="9525">
                  <a:noFill/>
                </a:ln>
                <a:solidFill>
                  <a:schemeClr val="bg2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Source Code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AB982E-99B4-E6C5-DCD0-885F0FA7D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346" y="1115723"/>
            <a:ext cx="7516236" cy="5456347"/>
          </a:xfrm>
          <a:prstGeom prst="rect">
            <a:avLst/>
          </a:prstGeom>
          <a:ln w="19050">
            <a:solidFill>
              <a:srgbClr val="FF7C80"/>
            </a:solidFill>
          </a:ln>
        </p:spPr>
      </p:pic>
    </p:spTree>
    <p:extLst>
      <p:ext uri="{BB962C8B-B14F-4D97-AF65-F5344CB8AC3E}">
        <p14:creationId xmlns:p14="http://schemas.microsoft.com/office/powerpoint/2010/main" val="210734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70FB8DB-DF01-E405-218B-68308BCE2A19}"/>
              </a:ext>
            </a:extLst>
          </p:cNvPr>
          <p:cNvGrpSpPr/>
          <p:nvPr/>
        </p:nvGrpSpPr>
        <p:grpSpPr>
          <a:xfrm>
            <a:off x="0" y="141732"/>
            <a:ext cx="12075069" cy="6716268"/>
            <a:chOff x="0" y="141732"/>
            <a:chExt cx="12075069" cy="6716268"/>
          </a:xfrm>
        </p:grpSpPr>
        <p:sp>
          <p:nvSpPr>
            <p:cNvPr id="11" name="사각형: 둥근 한쪽 모서리 10">
              <a:extLst>
                <a:ext uri="{FF2B5EF4-FFF2-40B4-BE49-F238E27FC236}">
                  <a16:creationId xmlns:a16="http://schemas.microsoft.com/office/drawing/2014/main" id="{4495742D-D01F-1F45-6551-42B2BF0B576D}"/>
                </a:ext>
              </a:extLst>
            </p:cNvPr>
            <p:cNvSpPr/>
            <p:nvPr/>
          </p:nvSpPr>
          <p:spPr>
            <a:xfrm>
              <a:off x="0" y="420018"/>
              <a:ext cx="11996928" cy="6437982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위쪽 모서리 13">
              <a:extLst>
                <a:ext uri="{FF2B5EF4-FFF2-40B4-BE49-F238E27FC236}">
                  <a16:creationId xmlns:a16="http://schemas.microsoft.com/office/drawing/2014/main" id="{B6ACDC89-3E06-09DA-9A22-3B14ABAB0492}"/>
                </a:ext>
              </a:extLst>
            </p:cNvPr>
            <p:cNvSpPr/>
            <p:nvPr/>
          </p:nvSpPr>
          <p:spPr>
            <a:xfrm rot="5400000">
              <a:off x="11750573" y="778934"/>
              <a:ext cx="324000" cy="324993"/>
            </a:xfrm>
            <a:prstGeom prst="round2SameRect">
              <a:avLst/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위쪽 모서리 14">
              <a:extLst>
                <a:ext uri="{FF2B5EF4-FFF2-40B4-BE49-F238E27FC236}">
                  <a16:creationId xmlns:a16="http://schemas.microsoft.com/office/drawing/2014/main" id="{C5BA99BB-47B5-69FB-CFE1-C330195141B1}"/>
                </a:ext>
              </a:extLst>
            </p:cNvPr>
            <p:cNvSpPr/>
            <p:nvPr/>
          </p:nvSpPr>
          <p:spPr>
            <a:xfrm rot="5400000">
              <a:off x="11750573" y="1206329"/>
              <a:ext cx="324000" cy="324993"/>
            </a:xfrm>
            <a:prstGeom prst="round2SameRect">
              <a:avLst/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E35B71F5-FE26-B70F-C0DE-940D17AD178B}"/>
                </a:ext>
              </a:extLst>
            </p:cNvPr>
            <p:cNvSpPr/>
            <p:nvPr/>
          </p:nvSpPr>
          <p:spPr>
            <a:xfrm rot="5400000">
              <a:off x="11750573" y="1633724"/>
              <a:ext cx="324000" cy="324993"/>
            </a:xfrm>
            <a:prstGeom prst="round2SameRect">
              <a:avLst/>
            </a:prstGeom>
            <a:solidFill>
              <a:srgbClr val="92D05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한쪽 모서리 11">
              <a:extLst>
                <a:ext uri="{FF2B5EF4-FFF2-40B4-BE49-F238E27FC236}">
                  <a16:creationId xmlns:a16="http://schemas.microsoft.com/office/drawing/2014/main" id="{34DFCB36-AE8E-5A0C-CB7A-07A61EBD8D07}"/>
                </a:ext>
              </a:extLst>
            </p:cNvPr>
            <p:cNvSpPr/>
            <p:nvPr/>
          </p:nvSpPr>
          <p:spPr>
            <a:xfrm>
              <a:off x="0" y="285930"/>
              <a:ext cx="11913108" cy="6572070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한쪽 모서리 12">
              <a:extLst>
                <a:ext uri="{FF2B5EF4-FFF2-40B4-BE49-F238E27FC236}">
                  <a16:creationId xmlns:a16="http://schemas.microsoft.com/office/drawing/2014/main" id="{AB9B11E5-6E54-19B2-3F26-2996CFF61257}"/>
                </a:ext>
              </a:extLst>
            </p:cNvPr>
            <p:cNvSpPr/>
            <p:nvPr/>
          </p:nvSpPr>
          <p:spPr>
            <a:xfrm>
              <a:off x="0" y="141732"/>
              <a:ext cx="11819763" cy="6716268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1257300" latinLnBrk="0">
                <a:defRPr/>
              </a:pPr>
              <a:endParaRPr lang="ko-KR" altLang="en-US" sz="1100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F517AE8-9E01-E0E0-0B5F-B487B49C7563}"/>
                </a:ext>
              </a:extLst>
            </p:cNvPr>
            <p:cNvGrpSpPr/>
            <p:nvPr/>
          </p:nvGrpSpPr>
          <p:grpSpPr>
            <a:xfrm>
              <a:off x="99161" y="141732"/>
              <a:ext cx="490140" cy="6716268"/>
              <a:chOff x="99161" y="141732"/>
              <a:chExt cx="490140" cy="6716268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02D1D89-8655-290D-2CE6-3B9A69F42ED1}"/>
                  </a:ext>
                </a:extLst>
              </p:cNvPr>
              <p:cNvSpPr/>
              <p:nvPr/>
            </p:nvSpPr>
            <p:spPr>
              <a:xfrm>
                <a:off x="317500" y="141732"/>
                <a:ext cx="36000" cy="671626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362A5F1-CE38-7AD4-FC51-6F3394C004EE}"/>
                  </a:ext>
                </a:extLst>
              </p:cNvPr>
              <p:cNvGrpSpPr/>
              <p:nvPr/>
            </p:nvGrpSpPr>
            <p:grpSpPr>
              <a:xfrm>
                <a:off x="99161" y="420018"/>
                <a:ext cx="490140" cy="134018"/>
                <a:chOff x="99161" y="318420"/>
                <a:chExt cx="490140" cy="134018"/>
              </a:xfrm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47B83FD-7FE7-FC5C-C9BF-5713E7DC247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9E59732-3F3A-9CCB-FE37-F21BA2F0993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E2146710-9BFC-2E2A-FDDE-512DC6C7C41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E72877DE-6661-A7FC-2D29-A86A0C3D72E4}"/>
                  </a:ext>
                </a:extLst>
              </p:cNvPr>
              <p:cNvGrpSpPr/>
              <p:nvPr/>
            </p:nvGrpSpPr>
            <p:grpSpPr>
              <a:xfrm>
                <a:off x="99161" y="881029"/>
                <a:ext cx="490140" cy="134018"/>
                <a:chOff x="99161" y="318420"/>
                <a:chExt cx="490140" cy="134018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3D7F1F4-2943-F896-3050-1B9588DACBF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65CECCFB-5973-856B-C9BE-DACCEAF6AFF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C99999F7-3639-40B7-4C90-D112708FAED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FF0E32C6-49F9-9A4E-A4B1-5C956BA12C1D}"/>
                  </a:ext>
                </a:extLst>
              </p:cNvPr>
              <p:cNvGrpSpPr/>
              <p:nvPr/>
            </p:nvGrpSpPr>
            <p:grpSpPr>
              <a:xfrm>
                <a:off x="99161" y="1342040"/>
                <a:ext cx="490140" cy="134018"/>
                <a:chOff x="99161" y="318420"/>
                <a:chExt cx="490140" cy="134018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98C246C-7CC2-C60B-FC40-1482D5C4A3A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1A74C59-E160-5D11-B451-99F4D841156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EAB6C923-6FC4-43D2-7D48-F4AAA27A240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2DAED813-1A52-45CD-51A8-336AA8C770E0}"/>
                  </a:ext>
                </a:extLst>
              </p:cNvPr>
              <p:cNvGrpSpPr/>
              <p:nvPr/>
            </p:nvGrpSpPr>
            <p:grpSpPr>
              <a:xfrm>
                <a:off x="99161" y="1803051"/>
                <a:ext cx="490140" cy="134018"/>
                <a:chOff x="99161" y="318420"/>
                <a:chExt cx="490140" cy="13401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ED627FD-5212-94D8-E2A0-CCEE9EE5C2C4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BCBCBB0-5B75-6421-0ACB-F57FDF1A0E2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35581F9C-E133-58AB-07D2-6E0D4016FD5A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E238A1F-48EE-91C7-4D6C-5D412CFCD0E7}"/>
                  </a:ext>
                </a:extLst>
              </p:cNvPr>
              <p:cNvGrpSpPr/>
              <p:nvPr/>
            </p:nvGrpSpPr>
            <p:grpSpPr>
              <a:xfrm>
                <a:off x="99161" y="2264062"/>
                <a:ext cx="490140" cy="134018"/>
                <a:chOff x="99161" y="318420"/>
                <a:chExt cx="490140" cy="134018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D8CF9C1-6F58-D96C-2BFC-F50BC780961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0665634-7DE8-5C68-50AA-3A725BBFD4F6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0D08A15B-835A-0623-3CC8-BA513B9A286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9C8A80BD-D2F2-95BE-4E1D-772D0AFC6AA5}"/>
                  </a:ext>
                </a:extLst>
              </p:cNvPr>
              <p:cNvGrpSpPr/>
              <p:nvPr/>
            </p:nvGrpSpPr>
            <p:grpSpPr>
              <a:xfrm>
                <a:off x="99161" y="2725073"/>
                <a:ext cx="490140" cy="134018"/>
                <a:chOff x="99161" y="318420"/>
                <a:chExt cx="490140" cy="134018"/>
              </a:xfrm>
            </p:grpSpPr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590D7BB-E8BF-F938-0C25-E43F66561A10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6548A98-536F-1732-7247-F582684794C5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사각형: 둥근 모서리 40">
                  <a:extLst>
                    <a:ext uri="{FF2B5EF4-FFF2-40B4-BE49-F238E27FC236}">
                      <a16:creationId xmlns:a16="http://schemas.microsoft.com/office/drawing/2014/main" id="{A8179E2D-0429-0C23-A90D-D40FAE3A6CF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8312670D-E027-C7FB-2128-F7E2F060B4DE}"/>
                  </a:ext>
                </a:extLst>
              </p:cNvPr>
              <p:cNvGrpSpPr/>
              <p:nvPr/>
            </p:nvGrpSpPr>
            <p:grpSpPr>
              <a:xfrm>
                <a:off x="99161" y="3186084"/>
                <a:ext cx="490140" cy="134018"/>
                <a:chOff x="99161" y="318420"/>
                <a:chExt cx="490140" cy="13401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23EEE5E7-B0F4-6E88-F48F-70AE7CB5C1F7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DAAE5C5A-6550-C9B8-2D9C-329DFDCB2D0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82027612-ABC1-3C29-2C03-AB4797A1038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FB48ED08-A425-50C1-7570-CFF60A052F35}"/>
                  </a:ext>
                </a:extLst>
              </p:cNvPr>
              <p:cNvGrpSpPr/>
              <p:nvPr/>
            </p:nvGrpSpPr>
            <p:grpSpPr>
              <a:xfrm>
                <a:off x="99161" y="3647095"/>
                <a:ext cx="490140" cy="134018"/>
                <a:chOff x="99161" y="318420"/>
                <a:chExt cx="490140" cy="134018"/>
              </a:xfrm>
            </p:grpSpPr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17A75348-6CEC-4814-98D7-89C9732A208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63192CB-7357-EAF2-6F4C-1F032E29AD1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" name="사각형: 둥근 모서리 48">
                  <a:extLst>
                    <a:ext uri="{FF2B5EF4-FFF2-40B4-BE49-F238E27FC236}">
                      <a16:creationId xmlns:a16="http://schemas.microsoft.com/office/drawing/2014/main" id="{07446B74-93EC-F46D-0233-25D97C475E5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E30BEAAC-D844-F7FE-5EC0-B2276D2334BD}"/>
                  </a:ext>
                </a:extLst>
              </p:cNvPr>
              <p:cNvGrpSpPr/>
              <p:nvPr/>
            </p:nvGrpSpPr>
            <p:grpSpPr>
              <a:xfrm>
                <a:off x="99161" y="4108106"/>
                <a:ext cx="490140" cy="134018"/>
                <a:chOff x="99161" y="318420"/>
                <a:chExt cx="490140" cy="134018"/>
              </a:xfrm>
            </p:grpSpPr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569DF063-F7B8-5B8B-2E67-EFA7D5F086F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5469DDD6-855D-F8EE-F20D-B95C9C5EEB4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B2B24787-5173-D419-99D2-DED0A1BD45C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5F1E68EB-E0B7-AB22-C8F3-7ED47703BB1E}"/>
                  </a:ext>
                </a:extLst>
              </p:cNvPr>
              <p:cNvGrpSpPr/>
              <p:nvPr/>
            </p:nvGrpSpPr>
            <p:grpSpPr>
              <a:xfrm>
                <a:off x="99161" y="4569117"/>
                <a:ext cx="490140" cy="134018"/>
                <a:chOff x="99161" y="318420"/>
                <a:chExt cx="490140" cy="13401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C7BC9050-71AB-8537-D25E-CCB7615345D6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7595C0CE-6EBC-7B7A-C718-3FBE12BB4E1D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사각형: 둥근 모서리 56">
                  <a:extLst>
                    <a:ext uri="{FF2B5EF4-FFF2-40B4-BE49-F238E27FC236}">
                      <a16:creationId xmlns:a16="http://schemas.microsoft.com/office/drawing/2014/main" id="{15F9A850-DF02-D5F0-5F29-B4F75FB90115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398A436F-0372-6BDF-C7FC-F580AF1FDFF3}"/>
                  </a:ext>
                </a:extLst>
              </p:cNvPr>
              <p:cNvGrpSpPr/>
              <p:nvPr/>
            </p:nvGrpSpPr>
            <p:grpSpPr>
              <a:xfrm>
                <a:off x="99161" y="5030128"/>
                <a:ext cx="490140" cy="134018"/>
                <a:chOff x="99161" y="318420"/>
                <a:chExt cx="490140" cy="134018"/>
              </a:xfrm>
            </p:grpSpPr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30C89931-2D50-93D6-5198-3EC073C87F1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EC92C801-5AC0-619F-1FCA-7102CB779A6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id="{40D5802A-2D9F-9616-61D5-41F57C7AD3A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60909374-0F50-882D-95F1-CBE0C0DE23E9}"/>
                  </a:ext>
                </a:extLst>
              </p:cNvPr>
              <p:cNvGrpSpPr/>
              <p:nvPr/>
            </p:nvGrpSpPr>
            <p:grpSpPr>
              <a:xfrm>
                <a:off x="99161" y="5491139"/>
                <a:ext cx="490140" cy="134018"/>
                <a:chOff x="99161" y="318420"/>
                <a:chExt cx="490140" cy="134018"/>
              </a:xfrm>
            </p:grpSpPr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4662AA9B-3D25-6D32-397F-A8380F43014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6268F86F-210C-AEE6-0442-2A92FFE1BF0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사각형: 둥근 모서리 64">
                  <a:extLst>
                    <a:ext uri="{FF2B5EF4-FFF2-40B4-BE49-F238E27FC236}">
                      <a16:creationId xmlns:a16="http://schemas.microsoft.com/office/drawing/2014/main" id="{6495DC0D-897F-D0AA-B3BD-2AB57E5C71D4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121A5BC6-745F-3802-75FE-966DA34D2051}"/>
                  </a:ext>
                </a:extLst>
              </p:cNvPr>
              <p:cNvGrpSpPr/>
              <p:nvPr/>
            </p:nvGrpSpPr>
            <p:grpSpPr>
              <a:xfrm>
                <a:off x="99161" y="5952150"/>
                <a:ext cx="490140" cy="134018"/>
                <a:chOff x="99161" y="318420"/>
                <a:chExt cx="490140" cy="134018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A3687A30-A1E2-922B-E921-FA2B01E12B2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DB3C83B4-9EB0-2855-4739-E665EA712D4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사각형: 둥근 모서리 68">
                  <a:extLst>
                    <a:ext uri="{FF2B5EF4-FFF2-40B4-BE49-F238E27FC236}">
                      <a16:creationId xmlns:a16="http://schemas.microsoft.com/office/drawing/2014/main" id="{5DB5CB77-37F6-35DE-F396-A6EF5894F66D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C932FF26-F13F-BB29-17C9-5BD3F8CD5AF4}"/>
                  </a:ext>
                </a:extLst>
              </p:cNvPr>
              <p:cNvGrpSpPr/>
              <p:nvPr/>
            </p:nvGrpSpPr>
            <p:grpSpPr>
              <a:xfrm>
                <a:off x="99161" y="6413161"/>
                <a:ext cx="490140" cy="134018"/>
                <a:chOff x="99161" y="318420"/>
                <a:chExt cx="490140" cy="134018"/>
              </a:xfrm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0BC3A2C1-0918-E38D-6BFE-E95C8B342D01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6D9E098E-BFCA-9B5A-3693-5C0F307ADB9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D3EA7EFB-F6A4-10D7-EDFE-5E3B6AE1A800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EE4C0DF1-EB0C-8AAD-82FC-5168D57C9DE9}"/>
                </a:ext>
              </a:extLst>
            </p:cNvPr>
            <p:cNvCxnSpPr>
              <a:cxnSpLocks/>
            </p:cNvCxnSpPr>
            <p:nvPr/>
          </p:nvCxnSpPr>
          <p:spPr>
            <a:xfrm>
              <a:off x="831210" y="837595"/>
              <a:ext cx="10800000" cy="0"/>
            </a:xfrm>
            <a:prstGeom prst="line">
              <a:avLst/>
            </a:prstGeom>
            <a:ln w="22225" cap="rnd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186D8A6B-3606-9963-3754-FAE7D99CFD84}"/>
              </a:ext>
            </a:extLst>
          </p:cNvPr>
          <p:cNvSpPr txBox="1"/>
          <p:nvPr/>
        </p:nvSpPr>
        <p:spPr>
          <a:xfrm>
            <a:off x="772792" y="285929"/>
            <a:ext cx="6313807" cy="523220"/>
          </a:xfrm>
          <a:prstGeom prst="rect">
            <a:avLst/>
          </a:prstGeom>
          <a:noFill/>
        </p:spPr>
        <p:txBody>
          <a:bodyPr wrap="square" spcCol="0">
            <a:spAutoFit/>
          </a:bodyPr>
          <a:lstStyle/>
          <a:p>
            <a:pPr>
              <a:defRPr/>
            </a:pPr>
            <a:r>
              <a:rPr lang="en-US" altLang="ko-KR" sz="2800" kern="0" dirty="0">
                <a:ln w="952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Ⅳ. </a:t>
            </a:r>
            <a:r>
              <a:rPr lang="ko-KR" altLang="en-US" sz="2800" kern="0" dirty="0">
                <a:ln w="952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가게소개 페이지 </a:t>
            </a:r>
            <a:r>
              <a:rPr lang="en-US" altLang="ko-KR" sz="2800" kern="0" dirty="0">
                <a:ln w="952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(03introduce.html)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F2A996-65B8-5FB1-3760-BC2235BF0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547687"/>
            <a:ext cx="9000000" cy="446157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B2C4C05-EB21-6096-E19C-348D24AE5064}"/>
              </a:ext>
            </a:extLst>
          </p:cNvPr>
          <p:cNvSpPr/>
          <p:nvPr/>
        </p:nvSpPr>
        <p:spPr>
          <a:xfrm>
            <a:off x="1981200" y="1804840"/>
            <a:ext cx="516466" cy="168831"/>
          </a:xfrm>
          <a:prstGeom prst="rect">
            <a:avLst/>
          </a:prstGeom>
          <a:noFill/>
          <a:ln>
            <a:solidFill>
              <a:srgbClr val="FF7C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39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70FB8DB-DF01-E405-218B-68308BCE2A19}"/>
              </a:ext>
            </a:extLst>
          </p:cNvPr>
          <p:cNvGrpSpPr/>
          <p:nvPr/>
        </p:nvGrpSpPr>
        <p:grpSpPr>
          <a:xfrm>
            <a:off x="0" y="141732"/>
            <a:ext cx="12075069" cy="6716268"/>
            <a:chOff x="0" y="141732"/>
            <a:chExt cx="12075069" cy="6716268"/>
          </a:xfrm>
        </p:grpSpPr>
        <p:sp>
          <p:nvSpPr>
            <p:cNvPr id="11" name="사각형: 둥근 한쪽 모서리 10">
              <a:extLst>
                <a:ext uri="{FF2B5EF4-FFF2-40B4-BE49-F238E27FC236}">
                  <a16:creationId xmlns:a16="http://schemas.microsoft.com/office/drawing/2014/main" id="{4495742D-D01F-1F45-6551-42B2BF0B576D}"/>
                </a:ext>
              </a:extLst>
            </p:cNvPr>
            <p:cNvSpPr/>
            <p:nvPr/>
          </p:nvSpPr>
          <p:spPr>
            <a:xfrm>
              <a:off x="0" y="420018"/>
              <a:ext cx="11996928" cy="6437982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위쪽 모서리 13">
              <a:extLst>
                <a:ext uri="{FF2B5EF4-FFF2-40B4-BE49-F238E27FC236}">
                  <a16:creationId xmlns:a16="http://schemas.microsoft.com/office/drawing/2014/main" id="{B6ACDC89-3E06-09DA-9A22-3B14ABAB0492}"/>
                </a:ext>
              </a:extLst>
            </p:cNvPr>
            <p:cNvSpPr/>
            <p:nvPr/>
          </p:nvSpPr>
          <p:spPr>
            <a:xfrm rot="5400000">
              <a:off x="11750573" y="778934"/>
              <a:ext cx="324000" cy="324993"/>
            </a:xfrm>
            <a:prstGeom prst="round2SameRect">
              <a:avLst/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위쪽 모서리 14">
              <a:extLst>
                <a:ext uri="{FF2B5EF4-FFF2-40B4-BE49-F238E27FC236}">
                  <a16:creationId xmlns:a16="http://schemas.microsoft.com/office/drawing/2014/main" id="{C5BA99BB-47B5-69FB-CFE1-C330195141B1}"/>
                </a:ext>
              </a:extLst>
            </p:cNvPr>
            <p:cNvSpPr/>
            <p:nvPr/>
          </p:nvSpPr>
          <p:spPr>
            <a:xfrm rot="5400000">
              <a:off x="11750573" y="1206329"/>
              <a:ext cx="324000" cy="324993"/>
            </a:xfrm>
            <a:prstGeom prst="round2SameRect">
              <a:avLst/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E35B71F5-FE26-B70F-C0DE-940D17AD178B}"/>
                </a:ext>
              </a:extLst>
            </p:cNvPr>
            <p:cNvSpPr/>
            <p:nvPr/>
          </p:nvSpPr>
          <p:spPr>
            <a:xfrm rot="5400000">
              <a:off x="11750573" y="1633724"/>
              <a:ext cx="324000" cy="324993"/>
            </a:xfrm>
            <a:prstGeom prst="round2SameRect">
              <a:avLst/>
            </a:prstGeom>
            <a:solidFill>
              <a:srgbClr val="92D05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한쪽 모서리 11">
              <a:extLst>
                <a:ext uri="{FF2B5EF4-FFF2-40B4-BE49-F238E27FC236}">
                  <a16:creationId xmlns:a16="http://schemas.microsoft.com/office/drawing/2014/main" id="{34DFCB36-AE8E-5A0C-CB7A-07A61EBD8D07}"/>
                </a:ext>
              </a:extLst>
            </p:cNvPr>
            <p:cNvSpPr/>
            <p:nvPr/>
          </p:nvSpPr>
          <p:spPr>
            <a:xfrm>
              <a:off x="0" y="285930"/>
              <a:ext cx="11913108" cy="6572070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한쪽 모서리 12">
              <a:extLst>
                <a:ext uri="{FF2B5EF4-FFF2-40B4-BE49-F238E27FC236}">
                  <a16:creationId xmlns:a16="http://schemas.microsoft.com/office/drawing/2014/main" id="{AB9B11E5-6E54-19B2-3F26-2996CFF61257}"/>
                </a:ext>
              </a:extLst>
            </p:cNvPr>
            <p:cNvSpPr/>
            <p:nvPr/>
          </p:nvSpPr>
          <p:spPr>
            <a:xfrm>
              <a:off x="0" y="141732"/>
              <a:ext cx="11819763" cy="6716268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1257300" latinLnBrk="0">
                <a:defRPr/>
              </a:pPr>
              <a:endParaRPr lang="ko-KR" altLang="en-US" sz="1100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F517AE8-9E01-E0E0-0B5F-B487B49C7563}"/>
                </a:ext>
              </a:extLst>
            </p:cNvPr>
            <p:cNvGrpSpPr/>
            <p:nvPr/>
          </p:nvGrpSpPr>
          <p:grpSpPr>
            <a:xfrm>
              <a:off x="99161" y="141732"/>
              <a:ext cx="490140" cy="6716268"/>
              <a:chOff x="99161" y="141732"/>
              <a:chExt cx="490140" cy="6716268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02D1D89-8655-290D-2CE6-3B9A69F42ED1}"/>
                  </a:ext>
                </a:extLst>
              </p:cNvPr>
              <p:cNvSpPr/>
              <p:nvPr/>
            </p:nvSpPr>
            <p:spPr>
              <a:xfrm>
                <a:off x="317500" y="141732"/>
                <a:ext cx="36000" cy="671626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362A5F1-CE38-7AD4-FC51-6F3394C004EE}"/>
                  </a:ext>
                </a:extLst>
              </p:cNvPr>
              <p:cNvGrpSpPr/>
              <p:nvPr/>
            </p:nvGrpSpPr>
            <p:grpSpPr>
              <a:xfrm>
                <a:off x="99161" y="420018"/>
                <a:ext cx="490140" cy="134018"/>
                <a:chOff x="99161" y="318420"/>
                <a:chExt cx="490140" cy="134018"/>
              </a:xfrm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47B83FD-7FE7-FC5C-C9BF-5713E7DC247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9E59732-3F3A-9CCB-FE37-F21BA2F0993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E2146710-9BFC-2E2A-FDDE-512DC6C7C41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E72877DE-6661-A7FC-2D29-A86A0C3D72E4}"/>
                  </a:ext>
                </a:extLst>
              </p:cNvPr>
              <p:cNvGrpSpPr/>
              <p:nvPr/>
            </p:nvGrpSpPr>
            <p:grpSpPr>
              <a:xfrm>
                <a:off x="99161" y="881029"/>
                <a:ext cx="490140" cy="134018"/>
                <a:chOff x="99161" y="318420"/>
                <a:chExt cx="490140" cy="134018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3D7F1F4-2943-F896-3050-1B9588DACBF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65CECCFB-5973-856B-C9BE-DACCEAF6AFF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C99999F7-3639-40B7-4C90-D112708FAED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FF0E32C6-49F9-9A4E-A4B1-5C956BA12C1D}"/>
                  </a:ext>
                </a:extLst>
              </p:cNvPr>
              <p:cNvGrpSpPr/>
              <p:nvPr/>
            </p:nvGrpSpPr>
            <p:grpSpPr>
              <a:xfrm>
                <a:off x="99161" y="1342040"/>
                <a:ext cx="490140" cy="134018"/>
                <a:chOff x="99161" y="318420"/>
                <a:chExt cx="490140" cy="134018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98C246C-7CC2-C60B-FC40-1482D5C4A3A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1A74C59-E160-5D11-B451-99F4D841156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EAB6C923-6FC4-43D2-7D48-F4AAA27A240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2DAED813-1A52-45CD-51A8-336AA8C770E0}"/>
                  </a:ext>
                </a:extLst>
              </p:cNvPr>
              <p:cNvGrpSpPr/>
              <p:nvPr/>
            </p:nvGrpSpPr>
            <p:grpSpPr>
              <a:xfrm>
                <a:off x="99161" y="1803051"/>
                <a:ext cx="490140" cy="134018"/>
                <a:chOff x="99161" y="318420"/>
                <a:chExt cx="490140" cy="13401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ED627FD-5212-94D8-E2A0-CCEE9EE5C2C4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BCBCBB0-5B75-6421-0ACB-F57FDF1A0E2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35581F9C-E133-58AB-07D2-6E0D4016FD5A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E238A1F-48EE-91C7-4D6C-5D412CFCD0E7}"/>
                  </a:ext>
                </a:extLst>
              </p:cNvPr>
              <p:cNvGrpSpPr/>
              <p:nvPr/>
            </p:nvGrpSpPr>
            <p:grpSpPr>
              <a:xfrm>
                <a:off x="99161" y="2264062"/>
                <a:ext cx="490140" cy="134018"/>
                <a:chOff x="99161" y="318420"/>
                <a:chExt cx="490140" cy="134018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D8CF9C1-6F58-D96C-2BFC-F50BC780961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0665634-7DE8-5C68-50AA-3A725BBFD4F6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0D08A15B-835A-0623-3CC8-BA513B9A286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9C8A80BD-D2F2-95BE-4E1D-772D0AFC6AA5}"/>
                  </a:ext>
                </a:extLst>
              </p:cNvPr>
              <p:cNvGrpSpPr/>
              <p:nvPr/>
            </p:nvGrpSpPr>
            <p:grpSpPr>
              <a:xfrm>
                <a:off x="99161" y="2725073"/>
                <a:ext cx="490140" cy="134018"/>
                <a:chOff x="99161" y="318420"/>
                <a:chExt cx="490140" cy="134018"/>
              </a:xfrm>
            </p:grpSpPr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590D7BB-E8BF-F938-0C25-E43F66561A10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6548A98-536F-1732-7247-F582684794C5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사각형: 둥근 모서리 40">
                  <a:extLst>
                    <a:ext uri="{FF2B5EF4-FFF2-40B4-BE49-F238E27FC236}">
                      <a16:creationId xmlns:a16="http://schemas.microsoft.com/office/drawing/2014/main" id="{A8179E2D-0429-0C23-A90D-D40FAE3A6CF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8312670D-E027-C7FB-2128-F7E2F060B4DE}"/>
                  </a:ext>
                </a:extLst>
              </p:cNvPr>
              <p:cNvGrpSpPr/>
              <p:nvPr/>
            </p:nvGrpSpPr>
            <p:grpSpPr>
              <a:xfrm>
                <a:off x="99161" y="3186084"/>
                <a:ext cx="490140" cy="134018"/>
                <a:chOff x="99161" y="318420"/>
                <a:chExt cx="490140" cy="13401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23EEE5E7-B0F4-6E88-F48F-70AE7CB5C1F7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DAAE5C5A-6550-C9B8-2D9C-329DFDCB2D0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82027612-ABC1-3C29-2C03-AB4797A1038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FB48ED08-A425-50C1-7570-CFF60A052F35}"/>
                  </a:ext>
                </a:extLst>
              </p:cNvPr>
              <p:cNvGrpSpPr/>
              <p:nvPr/>
            </p:nvGrpSpPr>
            <p:grpSpPr>
              <a:xfrm>
                <a:off x="99161" y="3647095"/>
                <a:ext cx="490140" cy="134018"/>
                <a:chOff x="99161" y="318420"/>
                <a:chExt cx="490140" cy="134018"/>
              </a:xfrm>
            </p:grpSpPr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17A75348-6CEC-4814-98D7-89C9732A208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63192CB-7357-EAF2-6F4C-1F032E29AD1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" name="사각형: 둥근 모서리 48">
                  <a:extLst>
                    <a:ext uri="{FF2B5EF4-FFF2-40B4-BE49-F238E27FC236}">
                      <a16:creationId xmlns:a16="http://schemas.microsoft.com/office/drawing/2014/main" id="{07446B74-93EC-F46D-0233-25D97C475E5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E30BEAAC-D844-F7FE-5EC0-B2276D2334BD}"/>
                  </a:ext>
                </a:extLst>
              </p:cNvPr>
              <p:cNvGrpSpPr/>
              <p:nvPr/>
            </p:nvGrpSpPr>
            <p:grpSpPr>
              <a:xfrm>
                <a:off x="99161" y="4108106"/>
                <a:ext cx="490140" cy="134018"/>
                <a:chOff x="99161" y="318420"/>
                <a:chExt cx="490140" cy="134018"/>
              </a:xfrm>
            </p:grpSpPr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569DF063-F7B8-5B8B-2E67-EFA7D5F086F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5469DDD6-855D-F8EE-F20D-B95C9C5EEB4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B2B24787-5173-D419-99D2-DED0A1BD45C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5F1E68EB-E0B7-AB22-C8F3-7ED47703BB1E}"/>
                  </a:ext>
                </a:extLst>
              </p:cNvPr>
              <p:cNvGrpSpPr/>
              <p:nvPr/>
            </p:nvGrpSpPr>
            <p:grpSpPr>
              <a:xfrm>
                <a:off x="99161" y="4569117"/>
                <a:ext cx="490140" cy="134018"/>
                <a:chOff x="99161" y="318420"/>
                <a:chExt cx="490140" cy="13401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C7BC9050-71AB-8537-D25E-CCB7615345D6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7595C0CE-6EBC-7B7A-C718-3FBE12BB4E1D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사각형: 둥근 모서리 56">
                  <a:extLst>
                    <a:ext uri="{FF2B5EF4-FFF2-40B4-BE49-F238E27FC236}">
                      <a16:creationId xmlns:a16="http://schemas.microsoft.com/office/drawing/2014/main" id="{15F9A850-DF02-D5F0-5F29-B4F75FB90115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398A436F-0372-6BDF-C7FC-F580AF1FDFF3}"/>
                  </a:ext>
                </a:extLst>
              </p:cNvPr>
              <p:cNvGrpSpPr/>
              <p:nvPr/>
            </p:nvGrpSpPr>
            <p:grpSpPr>
              <a:xfrm>
                <a:off x="99161" y="5030128"/>
                <a:ext cx="490140" cy="134018"/>
                <a:chOff x="99161" y="318420"/>
                <a:chExt cx="490140" cy="134018"/>
              </a:xfrm>
            </p:grpSpPr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30C89931-2D50-93D6-5198-3EC073C87F1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EC92C801-5AC0-619F-1FCA-7102CB779A6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id="{40D5802A-2D9F-9616-61D5-41F57C7AD3A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60909374-0F50-882D-95F1-CBE0C0DE23E9}"/>
                  </a:ext>
                </a:extLst>
              </p:cNvPr>
              <p:cNvGrpSpPr/>
              <p:nvPr/>
            </p:nvGrpSpPr>
            <p:grpSpPr>
              <a:xfrm>
                <a:off x="99161" y="5491139"/>
                <a:ext cx="490140" cy="134018"/>
                <a:chOff x="99161" y="318420"/>
                <a:chExt cx="490140" cy="134018"/>
              </a:xfrm>
            </p:grpSpPr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4662AA9B-3D25-6D32-397F-A8380F43014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6268F86F-210C-AEE6-0442-2A92FFE1BF0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사각형: 둥근 모서리 64">
                  <a:extLst>
                    <a:ext uri="{FF2B5EF4-FFF2-40B4-BE49-F238E27FC236}">
                      <a16:creationId xmlns:a16="http://schemas.microsoft.com/office/drawing/2014/main" id="{6495DC0D-897F-D0AA-B3BD-2AB57E5C71D4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121A5BC6-745F-3802-75FE-966DA34D2051}"/>
                  </a:ext>
                </a:extLst>
              </p:cNvPr>
              <p:cNvGrpSpPr/>
              <p:nvPr/>
            </p:nvGrpSpPr>
            <p:grpSpPr>
              <a:xfrm>
                <a:off x="99161" y="5952150"/>
                <a:ext cx="490140" cy="134018"/>
                <a:chOff x="99161" y="318420"/>
                <a:chExt cx="490140" cy="134018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A3687A30-A1E2-922B-E921-FA2B01E12B2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DB3C83B4-9EB0-2855-4739-E665EA712D4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사각형: 둥근 모서리 68">
                  <a:extLst>
                    <a:ext uri="{FF2B5EF4-FFF2-40B4-BE49-F238E27FC236}">
                      <a16:creationId xmlns:a16="http://schemas.microsoft.com/office/drawing/2014/main" id="{5DB5CB77-37F6-35DE-F396-A6EF5894F66D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C932FF26-F13F-BB29-17C9-5BD3F8CD5AF4}"/>
                  </a:ext>
                </a:extLst>
              </p:cNvPr>
              <p:cNvGrpSpPr/>
              <p:nvPr/>
            </p:nvGrpSpPr>
            <p:grpSpPr>
              <a:xfrm>
                <a:off x="99161" y="6413161"/>
                <a:ext cx="490140" cy="134018"/>
                <a:chOff x="99161" y="318420"/>
                <a:chExt cx="490140" cy="134018"/>
              </a:xfrm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0BC3A2C1-0918-E38D-6BFE-E95C8B342D01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6D9E098E-BFCA-9B5A-3693-5C0F307ADB9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D3EA7EFB-F6A4-10D7-EDFE-5E3B6AE1A800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EE4C0DF1-EB0C-8AAD-82FC-5168D57C9DE9}"/>
                </a:ext>
              </a:extLst>
            </p:cNvPr>
            <p:cNvCxnSpPr>
              <a:cxnSpLocks/>
            </p:cNvCxnSpPr>
            <p:nvPr/>
          </p:nvCxnSpPr>
          <p:spPr>
            <a:xfrm>
              <a:off x="831210" y="837595"/>
              <a:ext cx="10800000" cy="0"/>
            </a:xfrm>
            <a:prstGeom prst="line">
              <a:avLst/>
            </a:prstGeom>
            <a:ln w="22225" cap="rnd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186D8A6B-3606-9963-3754-FAE7D99CFD84}"/>
              </a:ext>
            </a:extLst>
          </p:cNvPr>
          <p:cNvSpPr txBox="1"/>
          <p:nvPr/>
        </p:nvSpPr>
        <p:spPr>
          <a:xfrm>
            <a:off x="772793" y="285929"/>
            <a:ext cx="8972340" cy="523220"/>
          </a:xfrm>
          <a:prstGeom prst="rect">
            <a:avLst/>
          </a:prstGeom>
          <a:noFill/>
        </p:spPr>
        <p:txBody>
          <a:bodyPr wrap="square" spcCol="0">
            <a:spAutoFit/>
          </a:bodyPr>
          <a:lstStyle/>
          <a:p>
            <a:pPr>
              <a:defRPr/>
            </a:pPr>
            <a:r>
              <a:rPr lang="en-US" altLang="ko-KR" sz="2800" kern="0" dirty="0">
                <a:ln w="952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Ⅳ. </a:t>
            </a:r>
            <a:r>
              <a:rPr lang="ko-KR" altLang="en-US" sz="2800" kern="0" dirty="0">
                <a:ln w="952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가게소개 페이지 </a:t>
            </a:r>
            <a:r>
              <a:rPr lang="en-US" altLang="ko-KR" sz="2800" kern="0" dirty="0">
                <a:ln w="952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(03introduce.html) </a:t>
            </a:r>
            <a:r>
              <a:rPr lang="en-US" altLang="ko-KR" sz="2400" kern="0" dirty="0">
                <a:ln w="9525">
                  <a:noFill/>
                </a:ln>
                <a:solidFill>
                  <a:schemeClr val="bg2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Source Code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3F7AEF-7CFA-9506-96BD-C72AC5336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671" y="2766227"/>
            <a:ext cx="4915586" cy="1981477"/>
          </a:xfrm>
          <a:prstGeom prst="rect">
            <a:avLst/>
          </a:prstGeom>
          <a:ln w="19050">
            <a:solidFill>
              <a:srgbClr val="FF7C80"/>
            </a:solidFill>
          </a:ln>
        </p:spPr>
      </p:pic>
    </p:spTree>
    <p:extLst>
      <p:ext uri="{BB962C8B-B14F-4D97-AF65-F5344CB8AC3E}">
        <p14:creationId xmlns:p14="http://schemas.microsoft.com/office/powerpoint/2010/main" val="214975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70FB8DB-DF01-E405-218B-68308BCE2A19}"/>
              </a:ext>
            </a:extLst>
          </p:cNvPr>
          <p:cNvGrpSpPr/>
          <p:nvPr/>
        </p:nvGrpSpPr>
        <p:grpSpPr>
          <a:xfrm>
            <a:off x="0" y="141732"/>
            <a:ext cx="12075069" cy="6716268"/>
            <a:chOff x="0" y="141732"/>
            <a:chExt cx="12075069" cy="6716268"/>
          </a:xfrm>
        </p:grpSpPr>
        <p:sp>
          <p:nvSpPr>
            <p:cNvPr id="11" name="사각형: 둥근 한쪽 모서리 10">
              <a:extLst>
                <a:ext uri="{FF2B5EF4-FFF2-40B4-BE49-F238E27FC236}">
                  <a16:creationId xmlns:a16="http://schemas.microsoft.com/office/drawing/2014/main" id="{4495742D-D01F-1F45-6551-42B2BF0B576D}"/>
                </a:ext>
              </a:extLst>
            </p:cNvPr>
            <p:cNvSpPr/>
            <p:nvPr/>
          </p:nvSpPr>
          <p:spPr>
            <a:xfrm>
              <a:off x="0" y="420018"/>
              <a:ext cx="11996928" cy="6437982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위쪽 모서리 13">
              <a:extLst>
                <a:ext uri="{FF2B5EF4-FFF2-40B4-BE49-F238E27FC236}">
                  <a16:creationId xmlns:a16="http://schemas.microsoft.com/office/drawing/2014/main" id="{B6ACDC89-3E06-09DA-9A22-3B14ABAB0492}"/>
                </a:ext>
              </a:extLst>
            </p:cNvPr>
            <p:cNvSpPr/>
            <p:nvPr/>
          </p:nvSpPr>
          <p:spPr>
            <a:xfrm rot="5400000">
              <a:off x="11750573" y="778934"/>
              <a:ext cx="324000" cy="324993"/>
            </a:xfrm>
            <a:prstGeom prst="round2SameRect">
              <a:avLst/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위쪽 모서리 14">
              <a:extLst>
                <a:ext uri="{FF2B5EF4-FFF2-40B4-BE49-F238E27FC236}">
                  <a16:creationId xmlns:a16="http://schemas.microsoft.com/office/drawing/2014/main" id="{C5BA99BB-47B5-69FB-CFE1-C330195141B1}"/>
                </a:ext>
              </a:extLst>
            </p:cNvPr>
            <p:cNvSpPr/>
            <p:nvPr/>
          </p:nvSpPr>
          <p:spPr>
            <a:xfrm rot="5400000">
              <a:off x="11750573" y="1206329"/>
              <a:ext cx="324000" cy="324993"/>
            </a:xfrm>
            <a:prstGeom prst="round2SameRect">
              <a:avLst/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E35B71F5-FE26-B70F-C0DE-940D17AD178B}"/>
                </a:ext>
              </a:extLst>
            </p:cNvPr>
            <p:cNvSpPr/>
            <p:nvPr/>
          </p:nvSpPr>
          <p:spPr>
            <a:xfrm rot="5400000">
              <a:off x="11750573" y="1633724"/>
              <a:ext cx="324000" cy="324993"/>
            </a:xfrm>
            <a:prstGeom prst="round2SameRect">
              <a:avLst/>
            </a:prstGeom>
            <a:solidFill>
              <a:srgbClr val="92D05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한쪽 모서리 11">
              <a:extLst>
                <a:ext uri="{FF2B5EF4-FFF2-40B4-BE49-F238E27FC236}">
                  <a16:creationId xmlns:a16="http://schemas.microsoft.com/office/drawing/2014/main" id="{34DFCB36-AE8E-5A0C-CB7A-07A61EBD8D07}"/>
                </a:ext>
              </a:extLst>
            </p:cNvPr>
            <p:cNvSpPr/>
            <p:nvPr/>
          </p:nvSpPr>
          <p:spPr>
            <a:xfrm>
              <a:off x="0" y="285930"/>
              <a:ext cx="11913108" cy="6572070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한쪽 모서리 12">
              <a:extLst>
                <a:ext uri="{FF2B5EF4-FFF2-40B4-BE49-F238E27FC236}">
                  <a16:creationId xmlns:a16="http://schemas.microsoft.com/office/drawing/2014/main" id="{AB9B11E5-6E54-19B2-3F26-2996CFF61257}"/>
                </a:ext>
              </a:extLst>
            </p:cNvPr>
            <p:cNvSpPr/>
            <p:nvPr/>
          </p:nvSpPr>
          <p:spPr>
            <a:xfrm>
              <a:off x="0" y="141732"/>
              <a:ext cx="11819763" cy="6716268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1257300" latinLnBrk="0">
                <a:defRPr/>
              </a:pPr>
              <a:endParaRPr lang="ko-KR" altLang="en-US" sz="1100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F517AE8-9E01-E0E0-0B5F-B487B49C7563}"/>
                </a:ext>
              </a:extLst>
            </p:cNvPr>
            <p:cNvGrpSpPr/>
            <p:nvPr/>
          </p:nvGrpSpPr>
          <p:grpSpPr>
            <a:xfrm>
              <a:off x="99161" y="141732"/>
              <a:ext cx="490140" cy="6716268"/>
              <a:chOff x="99161" y="141732"/>
              <a:chExt cx="490140" cy="6716268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02D1D89-8655-290D-2CE6-3B9A69F42ED1}"/>
                  </a:ext>
                </a:extLst>
              </p:cNvPr>
              <p:cNvSpPr/>
              <p:nvPr/>
            </p:nvSpPr>
            <p:spPr>
              <a:xfrm>
                <a:off x="317500" y="141732"/>
                <a:ext cx="36000" cy="671626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362A5F1-CE38-7AD4-FC51-6F3394C004EE}"/>
                  </a:ext>
                </a:extLst>
              </p:cNvPr>
              <p:cNvGrpSpPr/>
              <p:nvPr/>
            </p:nvGrpSpPr>
            <p:grpSpPr>
              <a:xfrm>
                <a:off x="99161" y="420018"/>
                <a:ext cx="490140" cy="134018"/>
                <a:chOff x="99161" y="318420"/>
                <a:chExt cx="490140" cy="134018"/>
              </a:xfrm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47B83FD-7FE7-FC5C-C9BF-5713E7DC247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9E59732-3F3A-9CCB-FE37-F21BA2F0993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E2146710-9BFC-2E2A-FDDE-512DC6C7C41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E72877DE-6661-A7FC-2D29-A86A0C3D72E4}"/>
                  </a:ext>
                </a:extLst>
              </p:cNvPr>
              <p:cNvGrpSpPr/>
              <p:nvPr/>
            </p:nvGrpSpPr>
            <p:grpSpPr>
              <a:xfrm>
                <a:off x="99161" y="881029"/>
                <a:ext cx="490140" cy="134018"/>
                <a:chOff x="99161" y="318420"/>
                <a:chExt cx="490140" cy="134018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3D7F1F4-2943-F896-3050-1B9588DACBF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65CECCFB-5973-856B-C9BE-DACCEAF6AFF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C99999F7-3639-40B7-4C90-D112708FAED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FF0E32C6-49F9-9A4E-A4B1-5C956BA12C1D}"/>
                  </a:ext>
                </a:extLst>
              </p:cNvPr>
              <p:cNvGrpSpPr/>
              <p:nvPr/>
            </p:nvGrpSpPr>
            <p:grpSpPr>
              <a:xfrm>
                <a:off x="99161" y="1342040"/>
                <a:ext cx="490140" cy="134018"/>
                <a:chOff x="99161" y="318420"/>
                <a:chExt cx="490140" cy="134018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98C246C-7CC2-C60B-FC40-1482D5C4A3A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1A74C59-E160-5D11-B451-99F4D841156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EAB6C923-6FC4-43D2-7D48-F4AAA27A240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2DAED813-1A52-45CD-51A8-336AA8C770E0}"/>
                  </a:ext>
                </a:extLst>
              </p:cNvPr>
              <p:cNvGrpSpPr/>
              <p:nvPr/>
            </p:nvGrpSpPr>
            <p:grpSpPr>
              <a:xfrm>
                <a:off x="99161" y="1803051"/>
                <a:ext cx="490140" cy="134018"/>
                <a:chOff x="99161" y="318420"/>
                <a:chExt cx="490140" cy="13401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ED627FD-5212-94D8-E2A0-CCEE9EE5C2C4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BCBCBB0-5B75-6421-0ACB-F57FDF1A0E2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35581F9C-E133-58AB-07D2-6E0D4016FD5A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E238A1F-48EE-91C7-4D6C-5D412CFCD0E7}"/>
                  </a:ext>
                </a:extLst>
              </p:cNvPr>
              <p:cNvGrpSpPr/>
              <p:nvPr/>
            </p:nvGrpSpPr>
            <p:grpSpPr>
              <a:xfrm>
                <a:off x="99161" y="2264062"/>
                <a:ext cx="490140" cy="134018"/>
                <a:chOff x="99161" y="318420"/>
                <a:chExt cx="490140" cy="134018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D8CF9C1-6F58-D96C-2BFC-F50BC780961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0665634-7DE8-5C68-50AA-3A725BBFD4F6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0D08A15B-835A-0623-3CC8-BA513B9A286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9C8A80BD-D2F2-95BE-4E1D-772D0AFC6AA5}"/>
                  </a:ext>
                </a:extLst>
              </p:cNvPr>
              <p:cNvGrpSpPr/>
              <p:nvPr/>
            </p:nvGrpSpPr>
            <p:grpSpPr>
              <a:xfrm>
                <a:off x="99161" y="2725073"/>
                <a:ext cx="490140" cy="134018"/>
                <a:chOff x="99161" y="318420"/>
                <a:chExt cx="490140" cy="134018"/>
              </a:xfrm>
            </p:grpSpPr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590D7BB-E8BF-F938-0C25-E43F66561A10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6548A98-536F-1732-7247-F582684794C5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사각형: 둥근 모서리 40">
                  <a:extLst>
                    <a:ext uri="{FF2B5EF4-FFF2-40B4-BE49-F238E27FC236}">
                      <a16:creationId xmlns:a16="http://schemas.microsoft.com/office/drawing/2014/main" id="{A8179E2D-0429-0C23-A90D-D40FAE3A6CF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8312670D-E027-C7FB-2128-F7E2F060B4DE}"/>
                  </a:ext>
                </a:extLst>
              </p:cNvPr>
              <p:cNvGrpSpPr/>
              <p:nvPr/>
            </p:nvGrpSpPr>
            <p:grpSpPr>
              <a:xfrm>
                <a:off x="99161" y="3186084"/>
                <a:ext cx="490140" cy="134018"/>
                <a:chOff x="99161" y="318420"/>
                <a:chExt cx="490140" cy="13401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23EEE5E7-B0F4-6E88-F48F-70AE7CB5C1F7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DAAE5C5A-6550-C9B8-2D9C-329DFDCB2D0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82027612-ABC1-3C29-2C03-AB4797A1038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FB48ED08-A425-50C1-7570-CFF60A052F35}"/>
                  </a:ext>
                </a:extLst>
              </p:cNvPr>
              <p:cNvGrpSpPr/>
              <p:nvPr/>
            </p:nvGrpSpPr>
            <p:grpSpPr>
              <a:xfrm>
                <a:off x="99161" y="3647095"/>
                <a:ext cx="490140" cy="134018"/>
                <a:chOff x="99161" y="318420"/>
                <a:chExt cx="490140" cy="134018"/>
              </a:xfrm>
            </p:grpSpPr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17A75348-6CEC-4814-98D7-89C9732A208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63192CB-7357-EAF2-6F4C-1F032E29AD1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" name="사각형: 둥근 모서리 48">
                  <a:extLst>
                    <a:ext uri="{FF2B5EF4-FFF2-40B4-BE49-F238E27FC236}">
                      <a16:creationId xmlns:a16="http://schemas.microsoft.com/office/drawing/2014/main" id="{07446B74-93EC-F46D-0233-25D97C475E5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E30BEAAC-D844-F7FE-5EC0-B2276D2334BD}"/>
                  </a:ext>
                </a:extLst>
              </p:cNvPr>
              <p:cNvGrpSpPr/>
              <p:nvPr/>
            </p:nvGrpSpPr>
            <p:grpSpPr>
              <a:xfrm>
                <a:off x="99161" y="4108106"/>
                <a:ext cx="490140" cy="134018"/>
                <a:chOff x="99161" y="318420"/>
                <a:chExt cx="490140" cy="134018"/>
              </a:xfrm>
            </p:grpSpPr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569DF063-F7B8-5B8B-2E67-EFA7D5F086F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5469DDD6-855D-F8EE-F20D-B95C9C5EEB4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B2B24787-5173-D419-99D2-DED0A1BD45C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5F1E68EB-E0B7-AB22-C8F3-7ED47703BB1E}"/>
                  </a:ext>
                </a:extLst>
              </p:cNvPr>
              <p:cNvGrpSpPr/>
              <p:nvPr/>
            </p:nvGrpSpPr>
            <p:grpSpPr>
              <a:xfrm>
                <a:off x="99161" y="4569117"/>
                <a:ext cx="490140" cy="134018"/>
                <a:chOff x="99161" y="318420"/>
                <a:chExt cx="490140" cy="13401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C7BC9050-71AB-8537-D25E-CCB7615345D6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7595C0CE-6EBC-7B7A-C718-3FBE12BB4E1D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사각형: 둥근 모서리 56">
                  <a:extLst>
                    <a:ext uri="{FF2B5EF4-FFF2-40B4-BE49-F238E27FC236}">
                      <a16:creationId xmlns:a16="http://schemas.microsoft.com/office/drawing/2014/main" id="{15F9A850-DF02-D5F0-5F29-B4F75FB90115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398A436F-0372-6BDF-C7FC-F580AF1FDFF3}"/>
                  </a:ext>
                </a:extLst>
              </p:cNvPr>
              <p:cNvGrpSpPr/>
              <p:nvPr/>
            </p:nvGrpSpPr>
            <p:grpSpPr>
              <a:xfrm>
                <a:off x="99161" y="5030128"/>
                <a:ext cx="490140" cy="134018"/>
                <a:chOff x="99161" y="318420"/>
                <a:chExt cx="490140" cy="134018"/>
              </a:xfrm>
            </p:grpSpPr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30C89931-2D50-93D6-5198-3EC073C87F1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EC92C801-5AC0-619F-1FCA-7102CB779A6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id="{40D5802A-2D9F-9616-61D5-41F57C7AD3A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60909374-0F50-882D-95F1-CBE0C0DE23E9}"/>
                  </a:ext>
                </a:extLst>
              </p:cNvPr>
              <p:cNvGrpSpPr/>
              <p:nvPr/>
            </p:nvGrpSpPr>
            <p:grpSpPr>
              <a:xfrm>
                <a:off x="99161" y="5491139"/>
                <a:ext cx="490140" cy="134018"/>
                <a:chOff x="99161" y="318420"/>
                <a:chExt cx="490140" cy="134018"/>
              </a:xfrm>
            </p:grpSpPr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4662AA9B-3D25-6D32-397F-A8380F43014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6268F86F-210C-AEE6-0442-2A92FFE1BF0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사각형: 둥근 모서리 64">
                  <a:extLst>
                    <a:ext uri="{FF2B5EF4-FFF2-40B4-BE49-F238E27FC236}">
                      <a16:creationId xmlns:a16="http://schemas.microsoft.com/office/drawing/2014/main" id="{6495DC0D-897F-D0AA-B3BD-2AB57E5C71D4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121A5BC6-745F-3802-75FE-966DA34D2051}"/>
                  </a:ext>
                </a:extLst>
              </p:cNvPr>
              <p:cNvGrpSpPr/>
              <p:nvPr/>
            </p:nvGrpSpPr>
            <p:grpSpPr>
              <a:xfrm>
                <a:off x="99161" y="5952150"/>
                <a:ext cx="490140" cy="134018"/>
                <a:chOff x="99161" y="318420"/>
                <a:chExt cx="490140" cy="134018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A3687A30-A1E2-922B-E921-FA2B01E12B2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DB3C83B4-9EB0-2855-4739-E665EA712D4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사각형: 둥근 모서리 68">
                  <a:extLst>
                    <a:ext uri="{FF2B5EF4-FFF2-40B4-BE49-F238E27FC236}">
                      <a16:creationId xmlns:a16="http://schemas.microsoft.com/office/drawing/2014/main" id="{5DB5CB77-37F6-35DE-F396-A6EF5894F66D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C932FF26-F13F-BB29-17C9-5BD3F8CD5AF4}"/>
                  </a:ext>
                </a:extLst>
              </p:cNvPr>
              <p:cNvGrpSpPr/>
              <p:nvPr/>
            </p:nvGrpSpPr>
            <p:grpSpPr>
              <a:xfrm>
                <a:off x="99161" y="6413161"/>
                <a:ext cx="490140" cy="134018"/>
                <a:chOff x="99161" y="318420"/>
                <a:chExt cx="490140" cy="134018"/>
              </a:xfrm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0BC3A2C1-0918-E38D-6BFE-E95C8B342D01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6D9E098E-BFCA-9B5A-3693-5C0F307ADB9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D3EA7EFB-F6A4-10D7-EDFE-5E3B6AE1A800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EE4C0DF1-EB0C-8AAD-82FC-5168D57C9DE9}"/>
                </a:ext>
              </a:extLst>
            </p:cNvPr>
            <p:cNvCxnSpPr>
              <a:cxnSpLocks/>
            </p:cNvCxnSpPr>
            <p:nvPr/>
          </p:nvCxnSpPr>
          <p:spPr>
            <a:xfrm>
              <a:off x="831210" y="837595"/>
              <a:ext cx="10800000" cy="0"/>
            </a:xfrm>
            <a:prstGeom prst="line">
              <a:avLst/>
            </a:prstGeom>
            <a:ln w="22225" cap="rnd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186D8A6B-3606-9963-3754-FAE7D99CFD84}"/>
              </a:ext>
            </a:extLst>
          </p:cNvPr>
          <p:cNvSpPr txBox="1"/>
          <p:nvPr/>
        </p:nvSpPr>
        <p:spPr>
          <a:xfrm>
            <a:off x="772792" y="285929"/>
            <a:ext cx="6313807" cy="523220"/>
          </a:xfrm>
          <a:prstGeom prst="rect">
            <a:avLst/>
          </a:prstGeom>
          <a:noFill/>
        </p:spPr>
        <p:txBody>
          <a:bodyPr wrap="square" spcCol="0">
            <a:spAutoFit/>
          </a:bodyPr>
          <a:lstStyle/>
          <a:p>
            <a:pPr>
              <a:defRPr/>
            </a:pPr>
            <a:r>
              <a:rPr lang="en-US" altLang="ko-KR" sz="2800" kern="0" dirty="0">
                <a:ln w="952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Ⅳ. </a:t>
            </a:r>
            <a:r>
              <a:rPr lang="ko-KR" altLang="en-US" sz="2800" kern="0" dirty="0">
                <a:ln w="952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구매하기 페이지 </a:t>
            </a:r>
            <a:r>
              <a:rPr lang="en-US" altLang="ko-KR" sz="2800" kern="0" dirty="0">
                <a:ln w="952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(04fruit.html)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793AFA-5804-4762-BF40-4D66D7594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539347"/>
            <a:ext cx="9000000" cy="447826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CA91F5-CDFA-8D68-2E07-45FC6E322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000" y="1547686"/>
            <a:ext cx="9000000" cy="446157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75394AC-9F89-9463-530E-0F9957265627}"/>
              </a:ext>
            </a:extLst>
          </p:cNvPr>
          <p:cNvSpPr/>
          <p:nvPr/>
        </p:nvSpPr>
        <p:spPr>
          <a:xfrm>
            <a:off x="2650067" y="1804840"/>
            <a:ext cx="516466" cy="168831"/>
          </a:xfrm>
          <a:prstGeom prst="rect">
            <a:avLst/>
          </a:prstGeom>
          <a:noFill/>
          <a:ln>
            <a:solidFill>
              <a:srgbClr val="FF7C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2999EB9-4A61-441E-49D9-735B694EC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594" y="4133204"/>
            <a:ext cx="4320000" cy="2141558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B97E77C-A078-FEDD-165C-4903936083C4}"/>
              </a:ext>
            </a:extLst>
          </p:cNvPr>
          <p:cNvSpPr/>
          <p:nvPr/>
        </p:nvSpPr>
        <p:spPr>
          <a:xfrm rot="18047612">
            <a:off x="3516962" y="3624184"/>
            <a:ext cx="977979" cy="363393"/>
          </a:xfrm>
          <a:prstGeom prst="rightArrow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405E757C-8699-3F1A-7D35-5305617D34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2366" y="4997646"/>
            <a:ext cx="3600000" cy="171862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76" name="화살표: 오른쪽 75">
            <a:extLst>
              <a:ext uri="{FF2B5EF4-FFF2-40B4-BE49-F238E27FC236}">
                <a16:creationId xmlns:a16="http://schemas.microsoft.com/office/drawing/2014/main" id="{81C54121-037D-580D-68E1-0A94A5CBDB38}"/>
              </a:ext>
            </a:extLst>
          </p:cNvPr>
          <p:cNvSpPr/>
          <p:nvPr/>
        </p:nvSpPr>
        <p:spPr>
          <a:xfrm rot="12351878">
            <a:off x="2680304" y="5043361"/>
            <a:ext cx="685488" cy="363393"/>
          </a:xfrm>
          <a:prstGeom prst="rightArrow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02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70FB8DB-DF01-E405-218B-68308BCE2A19}"/>
              </a:ext>
            </a:extLst>
          </p:cNvPr>
          <p:cNvGrpSpPr/>
          <p:nvPr/>
        </p:nvGrpSpPr>
        <p:grpSpPr>
          <a:xfrm>
            <a:off x="0" y="141732"/>
            <a:ext cx="12075069" cy="6716268"/>
            <a:chOff x="0" y="141732"/>
            <a:chExt cx="12075069" cy="6716268"/>
          </a:xfrm>
        </p:grpSpPr>
        <p:sp>
          <p:nvSpPr>
            <p:cNvPr id="11" name="사각형: 둥근 한쪽 모서리 10">
              <a:extLst>
                <a:ext uri="{FF2B5EF4-FFF2-40B4-BE49-F238E27FC236}">
                  <a16:creationId xmlns:a16="http://schemas.microsoft.com/office/drawing/2014/main" id="{4495742D-D01F-1F45-6551-42B2BF0B576D}"/>
                </a:ext>
              </a:extLst>
            </p:cNvPr>
            <p:cNvSpPr/>
            <p:nvPr/>
          </p:nvSpPr>
          <p:spPr>
            <a:xfrm>
              <a:off x="0" y="420018"/>
              <a:ext cx="11996928" cy="6437982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위쪽 모서리 13">
              <a:extLst>
                <a:ext uri="{FF2B5EF4-FFF2-40B4-BE49-F238E27FC236}">
                  <a16:creationId xmlns:a16="http://schemas.microsoft.com/office/drawing/2014/main" id="{B6ACDC89-3E06-09DA-9A22-3B14ABAB0492}"/>
                </a:ext>
              </a:extLst>
            </p:cNvPr>
            <p:cNvSpPr/>
            <p:nvPr/>
          </p:nvSpPr>
          <p:spPr>
            <a:xfrm rot="5400000">
              <a:off x="11750573" y="778934"/>
              <a:ext cx="324000" cy="324993"/>
            </a:xfrm>
            <a:prstGeom prst="round2SameRect">
              <a:avLst/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위쪽 모서리 14">
              <a:extLst>
                <a:ext uri="{FF2B5EF4-FFF2-40B4-BE49-F238E27FC236}">
                  <a16:creationId xmlns:a16="http://schemas.microsoft.com/office/drawing/2014/main" id="{C5BA99BB-47B5-69FB-CFE1-C330195141B1}"/>
                </a:ext>
              </a:extLst>
            </p:cNvPr>
            <p:cNvSpPr/>
            <p:nvPr/>
          </p:nvSpPr>
          <p:spPr>
            <a:xfrm rot="5400000">
              <a:off x="11750573" y="1206329"/>
              <a:ext cx="324000" cy="324993"/>
            </a:xfrm>
            <a:prstGeom prst="round2SameRect">
              <a:avLst/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E35B71F5-FE26-B70F-C0DE-940D17AD178B}"/>
                </a:ext>
              </a:extLst>
            </p:cNvPr>
            <p:cNvSpPr/>
            <p:nvPr/>
          </p:nvSpPr>
          <p:spPr>
            <a:xfrm rot="5400000">
              <a:off x="11750573" y="1633724"/>
              <a:ext cx="324000" cy="324993"/>
            </a:xfrm>
            <a:prstGeom prst="round2SameRect">
              <a:avLst/>
            </a:prstGeom>
            <a:solidFill>
              <a:srgbClr val="92D05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한쪽 모서리 11">
              <a:extLst>
                <a:ext uri="{FF2B5EF4-FFF2-40B4-BE49-F238E27FC236}">
                  <a16:creationId xmlns:a16="http://schemas.microsoft.com/office/drawing/2014/main" id="{34DFCB36-AE8E-5A0C-CB7A-07A61EBD8D07}"/>
                </a:ext>
              </a:extLst>
            </p:cNvPr>
            <p:cNvSpPr/>
            <p:nvPr/>
          </p:nvSpPr>
          <p:spPr>
            <a:xfrm>
              <a:off x="0" y="285930"/>
              <a:ext cx="11913108" cy="6572070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한쪽 모서리 12">
              <a:extLst>
                <a:ext uri="{FF2B5EF4-FFF2-40B4-BE49-F238E27FC236}">
                  <a16:creationId xmlns:a16="http://schemas.microsoft.com/office/drawing/2014/main" id="{AB9B11E5-6E54-19B2-3F26-2996CFF61257}"/>
                </a:ext>
              </a:extLst>
            </p:cNvPr>
            <p:cNvSpPr/>
            <p:nvPr/>
          </p:nvSpPr>
          <p:spPr>
            <a:xfrm>
              <a:off x="0" y="141732"/>
              <a:ext cx="11819763" cy="6716268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1257300" latinLnBrk="0">
                <a:defRPr/>
              </a:pPr>
              <a:endParaRPr lang="ko-KR" altLang="en-US" sz="1100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F517AE8-9E01-E0E0-0B5F-B487B49C7563}"/>
                </a:ext>
              </a:extLst>
            </p:cNvPr>
            <p:cNvGrpSpPr/>
            <p:nvPr/>
          </p:nvGrpSpPr>
          <p:grpSpPr>
            <a:xfrm>
              <a:off x="99161" y="141732"/>
              <a:ext cx="490140" cy="6716268"/>
              <a:chOff x="99161" y="141732"/>
              <a:chExt cx="490140" cy="6716268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02D1D89-8655-290D-2CE6-3B9A69F42ED1}"/>
                  </a:ext>
                </a:extLst>
              </p:cNvPr>
              <p:cNvSpPr/>
              <p:nvPr/>
            </p:nvSpPr>
            <p:spPr>
              <a:xfrm>
                <a:off x="317500" y="141732"/>
                <a:ext cx="36000" cy="671626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362A5F1-CE38-7AD4-FC51-6F3394C004EE}"/>
                  </a:ext>
                </a:extLst>
              </p:cNvPr>
              <p:cNvGrpSpPr/>
              <p:nvPr/>
            </p:nvGrpSpPr>
            <p:grpSpPr>
              <a:xfrm>
                <a:off x="99161" y="420018"/>
                <a:ext cx="490140" cy="134018"/>
                <a:chOff x="99161" y="318420"/>
                <a:chExt cx="490140" cy="134018"/>
              </a:xfrm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47B83FD-7FE7-FC5C-C9BF-5713E7DC247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9E59732-3F3A-9CCB-FE37-F21BA2F0993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E2146710-9BFC-2E2A-FDDE-512DC6C7C41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E72877DE-6661-A7FC-2D29-A86A0C3D72E4}"/>
                  </a:ext>
                </a:extLst>
              </p:cNvPr>
              <p:cNvGrpSpPr/>
              <p:nvPr/>
            </p:nvGrpSpPr>
            <p:grpSpPr>
              <a:xfrm>
                <a:off x="99161" y="881029"/>
                <a:ext cx="490140" cy="134018"/>
                <a:chOff x="99161" y="318420"/>
                <a:chExt cx="490140" cy="134018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3D7F1F4-2943-F896-3050-1B9588DACBF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65CECCFB-5973-856B-C9BE-DACCEAF6AFF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C99999F7-3639-40B7-4C90-D112708FAED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FF0E32C6-49F9-9A4E-A4B1-5C956BA12C1D}"/>
                  </a:ext>
                </a:extLst>
              </p:cNvPr>
              <p:cNvGrpSpPr/>
              <p:nvPr/>
            </p:nvGrpSpPr>
            <p:grpSpPr>
              <a:xfrm>
                <a:off x="99161" y="1342040"/>
                <a:ext cx="490140" cy="134018"/>
                <a:chOff x="99161" y="318420"/>
                <a:chExt cx="490140" cy="134018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98C246C-7CC2-C60B-FC40-1482D5C4A3A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1A74C59-E160-5D11-B451-99F4D841156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EAB6C923-6FC4-43D2-7D48-F4AAA27A240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2DAED813-1A52-45CD-51A8-336AA8C770E0}"/>
                  </a:ext>
                </a:extLst>
              </p:cNvPr>
              <p:cNvGrpSpPr/>
              <p:nvPr/>
            </p:nvGrpSpPr>
            <p:grpSpPr>
              <a:xfrm>
                <a:off x="99161" y="1803051"/>
                <a:ext cx="490140" cy="134018"/>
                <a:chOff x="99161" y="318420"/>
                <a:chExt cx="490140" cy="13401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ED627FD-5212-94D8-E2A0-CCEE9EE5C2C4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BCBCBB0-5B75-6421-0ACB-F57FDF1A0E2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35581F9C-E133-58AB-07D2-6E0D4016FD5A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E238A1F-48EE-91C7-4D6C-5D412CFCD0E7}"/>
                  </a:ext>
                </a:extLst>
              </p:cNvPr>
              <p:cNvGrpSpPr/>
              <p:nvPr/>
            </p:nvGrpSpPr>
            <p:grpSpPr>
              <a:xfrm>
                <a:off x="99161" y="2264062"/>
                <a:ext cx="490140" cy="134018"/>
                <a:chOff x="99161" y="318420"/>
                <a:chExt cx="490140" cy="134018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D8CF9C1-6F58-D96C-2BFC-F50BC780961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0665634-7DE8-5C68-50AA-3A725BBFD4F6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0D08A15B-835A-0623-3CC8-BA513B9A286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9C8A80BD-D2F2-95BE-4E1D-772D0AFC6AA5}"/>
                  </a:ext>
                </a:extLst>
              </p:cNvPr>
              <p:cNvGrpSpPr/>
              <p:nvPr/>
            </p:nvGrpSpPr>
            <p:grpSpPr>
              <a:xfrm>
                <a:off x="99161" y="2725073"/>
                <a:ext cx="490140" cy="134018"/>
                <a:chOff x="99161" y="318420"/>
                <a:chExt cx="490140" cy="134018"/>
              </a:xfrm>
            </p:grpSpPr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590D7BB-E8BF-F938-0C25-E43F66561A10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6548A98-536F-1732-7247-F582684794C5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사각형: 둥근 모서리 40">
                  <a:extLst>
                    <a:ext uri="{FF2B5EF4-FFF2-40B4-BE49-F238E27FC236}">
                      <a16:creationId xmlns:a16="http://schemas.microsoft.com/office/drawing/2014/main" id="{A8179E2D-0429-0C23-A90D-D40FAE3A6CF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8312670D-E027-C7FB-2128-F7E2F060B4DE}"/>
                  </a:ext>
                </a:extLst>
              </p:cNvPr>
              <p:cNvGrpSpPr/>
              <p:nvPr/>
            </p:nvGrpSpPr>
            <p:grpSpPr>
              <a:xfrm>
                <a:off x="99161" y="3186084"/>
                <a:ext cx="490140" cy="134018"/>
                <a:chOff x="99161" y="318420"/>
                <a:chExt cx="490140" cy="13401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23EEE5E7-B0F4-6E88-F48F-70AE7CB5C1F7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DAAE5C5A-6550-C9B8-2D9C-329DFDCB2D0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82027612-ABC1-3C29-2C03-AB4797A1038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FB48ED08-A425-50C1-7570-CFF60A052F35}"/>
                  </a:ext>
                </a:extLst>
              </p:cNvPr>
              <p:cNvGrpSpPr/>
              <p:nvPr/>
            </p:nvGrpSpPr>
            <p:grpSpPr>
              <a:xfrm>
                <a:off x="99161" y="3647095"/>
                <a:ext cx="490140" cy="134018"/>
                <a:chOff x="99161" y="318420"/>
                <a:chExt cx="490140" cy="134018"/>
              </a:xfrm>
            </p:grpSpPr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17A75348-6CEC-4814-98D7-89C9732A208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63192CB-7357-EAF2-6F4C-1F032E29AD1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" name="사각형: 둥근 모서리 48">
                  <a:extLst>
                    <a:ext uri="{FF2B5EF4-FFF2-40B4-BE49-F238E27FC236}">
                      <a16:creationId xmlns:a16="http://schemas.microsoft.com/office/drawing/2014/main" id="{07446B74-93EC-F46D-0233-25D97C475E5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E30BEAAC-D844-F7FE-5EC0-B2276D2334BD}"/>
                  </a:ext>
                </a:extLst>
              </p:cNvPr>
              <p:cNvGrpSpPr/>
              <p:nvPr/>
            </p:nvGrpSpPr>
            <p:grpSpPr>
              <a:xfrm>
                <a:off x="99161" y="4108106"/>
                <a:ext cx="490140" cy="134018"/>
                <a:chOff x="99161" y="318420"/>
                <a:chExt cx="490140" cy="134018"/>
              </a:xfrm>
            </p:grpSpPr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569DF063-F7B8-5B8B-2E67-EFA7D5F086F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5469DDD6-855D-F8EE-F20D-B95C9C5EEB4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B2B24787-5173-D419-99D2-DED0A1BD45C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5F1E68EB-E0B7-AB22-C8F3-7ED47703BB1E}"/>
                  </a:ext>
                </a:extLst>
              </p:cNvPr>
              <p:cNvGrpSpPr/>
              <p:nvPr/>
            </p:nvGrpSpPr>
            <p:grpSpPr>
              <a:xfrm>
                <a:off x="99161" y="4569117"/>
                <a:ext cx="490140" cy="134018"/>
                <a:chOff x="99161" y="318420"/>
                <a:chExt cx="490140" cy="13401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C7BC9050-71AB-8537-D25E-CCB7615345D6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7595C0CE-6EBC-7B7A-C718-3FBE12BB4E1D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사각형: 둥근 모서리 56">
                  <a:extLst>
                    <a:ext uri="{FF2B5EF4-FFF2-40B4-BE49-F238E27FC236}">
                      <a16:creationId xmlns:a16="http://schemas.microsoft.com/office/drawing/2014/main" id="{15F9A850-DF02-D5F0-5F29-B4F75FB90115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398A436F-0372-6BDF-C7FC-F580AF1FDFF3}"/>
                  </a:ext>
                </a:extLst>
              </p:cNvPr>
              <p:cNvGrpSpPr/>
              <p:nvPr/>
            </p:nvGrpSpPr>
            <p:grpSpPr>
              <a:xfrm>
                <a:off x="99161" y="5030128"/>
                <a:ext cx="490140" cy="134018"/>
                <a:chOff x="99161" y="318420"/>
                <a:chExt cx="490140" cy="134018"/>
              </a:xfrm>
            </p:grpSpPr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30C89931-2D50-93D6-5198-3EC073C87F1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EC92C801-5AC0-619F-1FCA-7102CB779A6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id="{40D5802A-2D9F-9616-61D5-41F57C7AD3A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60909374-0F50-882D-95F1-CBE0C0DE23E9}"/>
                  </a:ext>
                </a:extLst>
              </p:cNvPr>
              <p:cNvGrpSpPr/>
              <p:nvPr/>
            </p:nvGrpSpPr>
            <p:grpSpPr>
              <a:xfrm>
                <a:off x="99161" y="5491139"/>
                <a:ext cx="490140" cy="134018"/>
                <a:chOff x="99161" y="318420"/>
                <a:chExt cx="490140" cy="134018"/>
              </a:xfrm>
            </p:grpSpPr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4662AA9B-3D25-6D32-397F-A8380F43014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6268F86F-210C-AEE6-0442-2A92FFE1BF0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사각형: 둥근 모서리 64">
                  <a:extLst>
                    <a:ext uri="{FF2B5EF4-FFF2-40B4-BE49-F238E27FC236}">
                      <a16:creationId xmlns:a16="http://schemas.microsoft.com/office/drawing/2014/main" id="{6495DC0D-897F-D0AA-B3BD-2AB57E5C71D4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121A5BC6-745F-3802-75FE-966DA34D2051}"/>
                  </a:ext>
                </a:extLst>
              </p:cNvPr>
              <p:cNvGrpSpPr/>
              <p:nvPr/>
            </p:nvGrpSpPr>
            <p:grpSpPr>
              <a:xfrm>
                <a:off x="99161" y="5952150"/>
                <a:ext cx="490140" cy="134018"/>
                <a:chOff x="99161" y="318420"/>
                <a:chExt cx="490140" cy="134018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A3687A30-A1E2-922B-E921-FA2B01E12B2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DB3C83B4-9EB0-2855-4739-E665EA712D4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사각형: 둥근 모서리 68">
                  <a:extLst>
                    <a:ext uri="{FF2B5EF4-FFF2-40B4-BE49-F238E27FC236}">
                      <a16:creationId xmlns:a16="http://schemas.microsoft.com/office/drawing/2014/main" id="{5DB5CB77-37F6-35DE-F396-A6EF5894F66D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C932FF26-F13F-BB29-17C9-5BD3F8CD5AF4}"/>
                  </a:ext>
                </a:extLst>
              </p:cNvPr>
              <p:cNvGrpSpPr/>
              <p:nvPr/>
            </p:nvGrpSpPr>
            <p:grpSpPr>
              <a:xfrm>
                <a:off x="99161" y="6413161"/>
                <a:ext cx="490140" cy="134018"/>
                <a:chOff x="99161" y="318420"/>
                <a:chExt cx="490140" cy="134018"/>
              </a:xfrm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0BC3A2C1-0918-E38D-6BFE-E95C8B342D01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6D9E098E-BFCA-9B5A-3693-5C0F307ADB9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D3EA7EFB-F6A4-10D7-EDFE-5E3B6AE1A800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EE4C0DF1-EB0C-8AAD-82FC-5168D57C9DE9}"/>
                </a:ext>
              </a:extLst>
            </p:cNvPr>
            <p:cNvCxnSpPr>
              <a:cxnSpLocks/>
            </p:cNvCxnSpPr>
            <p:nvPr/>
          </p:nvCxnSpPr>
          <p:spPr>
            <a:xfrm>
              <a:off x="831210" y="837595"/>
              <a:ext cx="10800000" cy="0"/>
            </a:xfrm>
            <a:prstGeom prst="line">
              <a:avLst/>
            </a:prstGeom>
            <a:ln w="22225" cap="rnd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186D8A6B-3606-9963-3754-FAE7D99CFD84}"/>
              </a:ext>
            </a:extLst>
          </p:cNvPr>
          <p:cNvSpPr txBox="1"/>
          <p:nvPr/>
        </p:nvSpPr>
        <p:spPr>
          <a:xfrm>
            <a:off x="772793" y="285929"/>
            <a:ext cx="7734074" cy="523220"/>
          </a:xfrm>
          <a:prstGeom prst="rect">
            <a:avLst/>
          </a:prstGeom>
          <a:noFill/>
        </p:spPr>
        <p:txBody>
          <a:bodyPr wrap="square" spcCol="0">
            <a:spAutoFit/>
          </a:bodyPr>
          <a:lstStyle/>
          <a:p>
            <a:pPr>
              <a:defRPr/>
            </a:pPr>
            <a:r>
              <a:rPr lang="en-US" altLang="ko-KR" sz="2800" kern="0" dirty="0">
                <a:ln w="952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Ⅳ. </a:t>
            </a:r>
            <a:r>
              <a:rPr lang="ko-KR" altLang="en-US" sz="2800" kern="0" dirty="0">
                <a:ln w="952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구매하기 페이지 </a:t>
            </a:r>
            <a:r>
              <a:rPr lang="en-US" altLang="ko-KR" sz="2800" kern="0" dirty="0">
                <a:ln w="952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(04fruit.html) </a:t>
            </a:r>
            <a:r>
              <a:rPr lang="en-US" altLang="ko-KR" sz="2400" kern="0" dirty="0">
                <a:ln w="9525">
                  <a:noFill/>
                </a:ln>
                <a:solidFill>
                  <a:schemeClr val="bg2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Source Code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1DE0C2-BB35-6B41-9183-0194D52BF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590" y="2834944"/>
            <a:ext cx="8049748" cy="1552792"/>
          </a:xfrm>
          <a:prstGeom prst="rect">
            <a:avLst/>
          </a:prstGeom>
          <a:ln w="19050">
            <a:solidFill>
              <a:srgbClr val="FF7C80"/>
            </a:solidFill>
          </a:ln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A08768D0-C410-5AF6-940E-838601692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025" y="4082706"/>
            <a:ext cx="5144218" cy="876422"/>
          </a:xfrm>
          <a:prstGeom prst="rect">
            <a:avLst/>
          </a:prstGeom>
          <a:ln w="19050">
            <a:solidFill>
              <a:srgbClr val="FF7C80"/>
            </a:solidFill>
          </a:ln>
        </p:spPr>
      </p:pic>
    </p:spTree>
    <p:extLst>
      <p:ext uri="{BB962C8B-B14F-4D97-AF65-F5344CB8AC3E}">
        <p14:creationId xmlns:p14="http://schemas.microsoft.com/office/powerpoint/2010/main" val="60967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70FB8DB-DF01-E405-218B-68308BCE2A19}"/>
              </a:ext>
            </a:extLst>
          </p:cNvPr>
          <p:cNvGrpSpPr/>
          <p:nvPr/>
        </p:nvGrpSpPr>
        <p:grpSpPr>
          <a:xfrm>
            <a:off x="0" y="150199"/>
            <a:ext cx="12075069" cy="6716268"/>
            <a:chOff x="0" y="141732"/>
            <a:chExt cx="12075069" cy="6716268"/>
          </a:xfrm>
        </p:grpSpPr>
        <p:sp>
          <p:nvSpPr>
            <p:cNvPr id="11" name="사각형: 둥근 한쪽 모서리 10">
              <a:extLst>
                <a:ext uri="{FF2B5EF4-FFF2-40B4-BE49-F238E27FC236}">
                  <a16:creationId xmlns:a16="http://schemas.microsoft.com/office/drawing/2014/main" id="{4495742D-D01F-1F45-6551-42B2BF0B576D}"/>
                </a:ext>
              </a:extLst>
            </p:cNvPr>
            <p:cNvSpPr/>
            <p:nvPr/>
          </p:nvSpPr>
          <p:spPr>
            <a:xfrm>
              <a:off x="0" y="420018"/>
              <a:ext cx="11996928" cy="6437982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위쪽 모서리 13">
              <a:extLst>
                <a:ext uri="{FF2B5EF4-FFF2-40B4-BE49-F238E27FC236}">
                  <a16:creationId xmlns:a16="http://schemas.microsoft.com/office/drawing/2014/main" id="{B6ACDC89-3E06-09DA-9A22-3B14ABAB0492}"/>
                </a:ext>
              </a:extLst>
            </p:cNvPr>
            <p:cNvSpPr/>
            <p:nvPr/>
          </p:nvSpPr>
          <p:spPr>
            <a:xfrm rot="5400000">
              <a:off x="11750573" y="778934"/>
              <a:ext cx="324000" cy="324993"/>
            </a:xfrm>
            <a:prstGeom prst="round2SameRect">
              <a:avLst/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위쪽 모서리 14">
              <a:extLst>
                <a:ext uri="{FF2B5EF4-FFF2-40B4-BE49-F238E27FC236}">
                  <a16:creationId xmlns:a16="http://schemas.microsoft.com/office/drawing/2014/main" id="{C5BA99BB-47B5-69FB-CFE1-C330195141B1}"/>
                </a:ext>
              </a:extLst>
            </p:cNvPr>
            <p:cNvSpPr/>
            <p:nvPr/>
          </p:nvSpPr>
          <p:spPr>
            <a:xfrm rot="5400000">
              <a:off x="11750573" y="1206329"/>
              <a:ext cx="324000" cy="324993"/>
            </a:xfrm>
            <a:prstGeom prst="round2SameRect">
              <a:avLst/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E35B71F5-FE26-B70F-C0DE-940D17AD178B}"/>
                </a:ext>
              </a:extLst>
            </p:cNvPr>
            <p:cNvSpPr/>
            <p:nvPr/>
          </p:nvSpPr>
          <p:spPr>
            <a:xfrm rot="5400000">
              <a:off x="11750573" y="1633724"/>
              <a:ext cx="324000" cy="324993"/>
            </a:xfrm>
            <a:prstGeom prst="round2SameRect">
              <a:avLst/>
            </a:prstGeom>
            <a:solidFill>
              <a:srgbClr val="92D05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한쪽 모서리 11">
              <a:extLst>
                <a:ext uri="{FF2B5EF4-FFF2-40B4-BE49-F238E27FC236}">
                  <a16:creationId xmlns:a16="http://schemas.microsoft.com/office/drawing/2014/main" id="{34DFCB36-AE8E-5A0C-CB7A-07A61EBD8D07}"/>
                </a:ext>
              </a:extLst>
            </p:cNvPr>
            <p:cNvSpPr/>
            <p:nvPr/>
          </p:nvSpPr>
          <p:spPr>
            <a:xfrm>
              <a:off x="0" y="285930"/>
              <a:ext cx="11913108" cy="6572070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한쪽 모서리 12">
              <a:extLst>
                <a:ext uri="{FF2B5EF4-FFF2-40B4-BE49-F238E27FC236}">
                  <a16:creationId xmlns:a16="http://schemas.microsoft.com/office/drawing/2014/main" id="{AB9B11E5-6E54-19B2-3F26-2996CFF61257}"/>
                </a:ext>
              </a:extLst>
            </p:cNvPr>
            <p:cNvSpPr/>
            <p:nvPr/>
          </p:nvSpPr>
          <p:spPr>
            <a:xfrm>
              <a:off x="0" y="141732"/>
              <a:ext cx="11819763" cy="6716268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1257300" latinLnBrk="0">
                <a:defRPr/>
              </a:pPr>
              <a:endParaRPr lang="ko-KR" altLang="en-US" sz="1100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F517AE8-9E01-E0E0-0B5F-B487B49C7563}"/>
                </a:ext>
              </a:extLst>
            </p:cNvPr>
            <p:cNvGrpSpPr/>
            <p:nvPr/>
          </p:nvGrpSpPr>
          <p:grpSpPr>
            <a:xfrm>
              <a:off x="99161" y="141732"/>
              <a:ext cx="490140" cy="6716268"/>
              <a:chOff x="99161" y="141732"/>
              <a:chExt cx="490140" cy="6716268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02D1D89-8655-290D-2CE6-3B9A69F42ED1}"/>
                  </a:ext>
                </a:extLst>
              </p:cNvPr>
              <p:cNvSpPr/>
              <p:nvPr/>
            </p:nvSpPr>
            <p:spPr>
              <a:xfrm>
                <a:off x="317500" y="141732"/>
                <a:ext cx="36000" cy="671626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362A5F1-CE38-7AD4-FC51-6F3394C004EE}"/>
                  </a:ext>
                </a:extLst>
              </p:cNvPr>
              <p:cNvGrpSpPr/>
              <p:nvPr/>
            </p:nvGrpSpPr>
            <p:grpSpPr>
              <a:xfrm>
                <a:off x="99161" y="420018"/>
                <a:ext cx="490140" cy="134018"/>
                <a:chOff x="99161" y="318420"/>
                <a:chExt cx="490140" cy="134018"/>
              </a:xfrm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47B83FD-7FE7-FC5C-C9BF-5713E7DC247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9E59732-3F3A-9CCB-FE37-F21BA2F0993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E2146710-9BFC-2E2A-FDDE-512DC6C7C41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E72877DE-6661-A7FC-2D29-A86A0C3D72E4}"/>
                  </a:ext>
                </a:extLst>
              </p:cNvPr>
              <p:cNvGrpSpPr/>
              <p:nvPr/>
            </p:nvGrpSpPr>
            <p:grpSpPr>
              <a:xfrm>
                <a:off x="99161" y="881029"/>
                <a:ext cx="490140" cy="134018"/>
                <a:chOff x="99161" y="318420"/>
                <a:chExt cx="490140" cy="134018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3D7F1F4-2943-F896-3050-1B9588DACBF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65CECCFB-5973-856B-C9BE-DACCEAF6AFF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C99999F7-3639-40B7-4C90-D112708FAED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FF0E32C6-49F9-9A4E-A4B1-5C956BA12C1D}"/>
                  </a:ext>
                </a:extLst>
              </p:cNvPr>
              <p:cNvGrpSpPr/>
              <p:nvPr/>
            </p:nvGrpSpPr>
            <p:grpSpPr>
              <a:xfrm>
                <a:off x="99161" y="1342040"/>
                <a:ext cx="490140" cy="134018"/>
                <a:chOff x="99161" y="318420"/>
                <a:chExt cx="490140" cy="134018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98C246C-7CC2-C60B-FC40-1482D5C4A3A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1A74C59-E160-5D11-B451-99F4D841156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EAB6C923-6FC4-43D2-7D48-F4AAA27A240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2DAED813-1A52-45CD-51A8-336AA8C770E0}"/>
                  </a:ext>
                </a:extLst>
              </p:cNvPr>
              <p:cNvGrpSpPr/>
              <p:nvPr/>
            </p:nvGrpSpPr>
            <p:grpSpPr>
              <a:xfrm>
                <a:off x="99161" y="1803051"/>
                <a:ext cx="490140" cy="134018"/>
                <a:chOff x="99161" y="318420"/>
                <a:chExt cx="490140" cy="13401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ED627FD-5212-94D8-E2A0-CCEE9EE5C2C4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BCBCBB0-5B75-6421-0ACB-F57FDF1A0E2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35581F9C-E133-58AB-07D2-6E0D4016FD5A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E238A1F-48EE-91C7-4D6C-5D412CFCD0E7}"/>
                  </a:ext>
                </a:extLst>
              </p:cNvPr>
              <p:cNvGrpSpPr/>
              <p:nvPr/>
            </p:nvGrpSpPr>
            <p:grpSpPr>
              <a:xfrm>
                <a:off x="99161" y="2264062"/>
                <a:ext cx="490140" cy="134018"/>
                <a:chOff x="99161" y="318420"/>
                <a:chExt cx="490140" cy="134018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D8CF9C1-6F58-D96C-2BFC-F50BC780961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0665634-7DE8-5C68-50AA-3A725BBFD4F6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0D08A15B-835A-0623-3CC8-BA513B9A286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9C8A80BD-D2F2-95BE-4E1D-772D0AFC6AA5}"/>
                  </a:ext>
                </a:extLst>
              </p:cNvPr>
              <p:cNvGrpSpPr/>
              <p:nvPr/>
            </p:nvGrpSpPr>
            <p:grpSpPr>
              <a:xfrm>
                <a:off x="99161" y="2725073"/>
                <a:ext cx="490140" cy="134018"/>
                <a:chOff x="99161" y="318420"/>
                <a:chExt cx="490140" cy="134018"/>
              </a:xfrm>
            </p:grpSpPr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590D7BB-E8BF-F938-0C25-E43F66561A10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6548A98-536F-1732-7247-F582684794C5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사각형: 둥근 모서리 40">
                  <a:extLst>
                    <a:ext uri="{FF2B5EF4-FFF2-40B4-BE49-F238E27FC236}">
                      <a16:creationId xmlns:a16="http://schemas.microsoft.com/office/drawing/2014/main" id="{A8179E2D-0429-0C23-A90D-D40FAE3A6CF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8312670D-E027-C7FB-2128-F7E2F060B4DE}"/>
                  </a:ext>
                </a:extLst>
              </p:cNvPr>
              <p:cNvGrpSpPr/>
              <p:nvPr/>
            </p:nvGrpSpPr>
            <p:grpSpPr>
              <a:xfrm>
                <a:off x="99161" y="3186084"/>
                <a:ext cx="490140" cy="134018"/>
                <a:chOff x="99161" y="318420"/>
                <a:chExt cx="490140" cy="13401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23EEE5E7-B0F4-6E88-F48F-70AE7CB5C1F7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DAAE5C5A-6550-C9B8-2D9C-329DFDCB2D0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82027612-ABC1-3C29-2C03-AB4797A1038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FB48ED08-A425-50C1-7570-CFF60A052F35}"/>
                  </a:ext>
                </a:extLst>
              </p:cNvPr>
              <p:cNvGrpSpPr/>
              <p:nvPr/>
            </p:nvGrpSpPr>
            <p:grpSpPr>
              <a:xfrm>
                <a:off x="99161" y="3647095"/>
                <a:ext cx="490140" cy="134018"/>
                <a:chOff x="99161" y="318420"/>
                <a:chExt cx="490140" cy="134018"/>
              </a:xfrm>
            </p:grpSpPr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17A75348-6CEC-4814-98D7-89C9732A208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63192CB-7357-EAF2-6F4C-1F032E29AD1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" name="사각형: 둥근 모서리 48">
                  <a:extLst>
                    <a:ext uri="{FF2B5EF4-FFF2-40B4-BE49-F238E27FC236}">
                      <a16:creationId xmlns:a16="http://schemas.microsoft.com/office/drawing/2014/main" id="{07446B74-93EC-F46D-0233-25D97C475E5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E30BEAAC-D844-F7FE-5EC0-B2276D2334BD}"/>
                  </a:ext>
                </a:extLst>
              </p:cNvPr>
              <p:cNvGrpSpPr/>
              <p:nvPr/>
            </p:nvGrpSpPr>
            <p:grpSpPr>
              <a:xfrm>
                <a:off x="99161" y="4108106"/>
                <a:ext cx="490140" cy="134018"/>
                <a:chOff x="99161" y="318420"/>
                <a:chExt cx="490140" cy="134018"/>
              </a:xfrm>
            </p:grpSpPr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569DF063-F7B8-5B8B-2E67-EFA7D5F086F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5469DDD6-855D-F8EE-F20D-B95C9C5EEB4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B2B24787-5173-D419-99D2-DED0A1BD45C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5F1E68EB-E0B7-AB22-C8F3-7ED47703BB1E}"/>
                  </a:ext>
                </a:extLst>
              </p:cNvPr>
              <p:cNvGrpSpPr/>
              <p:nvPr/>
            </p:nvGrpSpPr>
            <p:grpSpPr>
              <a:xfrm>
                <a:off x="99161" y="4569117"/>
                <a:ext cx="490140" cy="134018"/>
                <a:chOff x="99161" y="318420"/>
                <a:chExt cx="490140" cy="13401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C7BC9050-71AB-8537-D25E-CCB7615345D6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7595C0CE-6EBC-7B7A-C718-3FBE12BB4E1D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사각형: 둥근 모서리 56">
                  <a:extLst>
                    <a:ext uri="{FF2B5EF4-FFF2-40B4-BE49-F238E27FC236}">
                      <a16:creationId xmlns:a16="http://schemas.microsoft.com/office/drawing/2014/main" id="{15F9A850-DF02-D5F0-5F29-B4F75FB90115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398A436F-0372-6BDF-C7FC-F580AF1FDFF3}"/>
                  </a:ext>
                </a:extLst>
              </p:cNvPr>
              <p:cNvGrpSpPr/>
              <p:nvPr/>
            </p:nvGrpSpPr>
            <p:grpSpPr>
              <a:xfrm>
                <a:off x="99161" y="5030128"/>
                <a:ext cx="490140" cy="134018"/>
                <a:chOff x="99161" y="318420"/>
                <a:chExt cx="490140" cy="134018"/>
              </a:xfrm>
            </p:grpSpPr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30C89931-2D50-93D6-5198-3EC073C87F1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EC92C801-5AC0-619F-1FCA-7102CB779A6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id="{40D5802A-2D9F-9616-61D5-41F57C7AD3A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60909374-0F50-882D-95F1-CBE0C0DE23E9}"/>
                  </a:ext>
                </a:extLst>
              </p:cNvPr>
              <p:cNvGrpSpPr/>
              <p:nvPr/>
            </p:nvGrpSpPr>
            <p:grpSpPr>
              <a:xfrm>
                <a:off x="99161" y="5491139"/>
                <a:ext cx="490140" cy="134018"/>
                <a:chOff x="99161" y="318420"/>
                <a:chExt cx="490140" cy="134018"/>
              </a:xfrm>
            </p:grpSpPr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4662AA9B-3D25-6D32-397F-A8380F43014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6268F86F-210C-AEE6-0442-2A92FFE1BF0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사각형: 둥근 모서리 64">
                  <a:extLst>
                    <a:ext uri="{FF2B5EF4-FFF2-40B4-BE49-F238E27FC236}">
                      <a16:creationId xmlns:a16="http://schemas.microsoft.com/office/drawing/2014/main" id="{6495DC0D-897F-D0AA-B3BD-2AB57E5C71D4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121A5BC6-745F-3802-75FE-966DA34D2051}"/>
                  </a:ext>
                </a:extLst>
              </p:cNvPr>
              <p:cNvGrpSpPr/>
              <p:nvPr/>
            </p:nvGrpSpPr>
            <p:grpSpPr>
              <a:xfrm>
                <a:off x="99161" y="5952150"/>
                <a:ext cx="490140" cy="134018"/>
                <a:chOff x="99161" y="318420"/>
                <a:chExt cx="490140" cy="134018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A3687A30-A1E2-922B-E921-FA2B01E12B2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DB3C83B4-9EB0-2855-4739-E665EA712D4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사각형: 둥근 모서리 68">
                  <a:extLst>
                    <a:ext uri="{FF2B5EF4-FFF2-40B4-BE49-F238E27FC236}">
                      <a16:creationId xmlns:a16="http://schemas.microsoft.com/office/drawing/2014/main" id="{5DB5CB77-37F6-35DE-F396-A6EF5894F66D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C932FF26-F13F-BB29-17C9-5BD3F8CD5AF4}"/>
                  </a:ext>
                </a:extLst>
              </p:cNvPr>
              <p:cNvGrpSpPr/>
              <p:nvPr/>
            </p:nvGrpSpPr>
            <p:grpSpPr>
              <a:xfrm>
                <a:off x="99161" y="6413161"/>
                <a:ext cx="490140" cy="134018"/>
                <a:chOff x="99161" y="318420"/>
                <a:chExt cx="490140" cy="134018"/>
              </a:xfrm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0BC3A2C1-0918-E38D-6BFE-E95C8B342D01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6D9E098E-BFCA-9B5A-3693-5C0F307ADB9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D3EA7EFB-F6A4-10D7-EDFE-5E3B6AE1A800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EE4C0DF1-EB0C-8AAD-82FC-5168D57C9DE9}"/>
                </a:ext>
              </a:extLst>
            </p:cNvPr>
            <p:cNvCxnSpPr>
              <a:cxnSpLocks/>
            </p:cNvCxnSpPr>
            <p:nvPr/>
          </p:nvCxnSpPr>
          <p:spPr>
            <a:xfrm>
              <a:off x="831210" y="837595"/>
              <a:ext cx="10800000" cy="0"/>
            </a:xfrm>
            <a:prstGeom prst="line">
              <a:avLst/>
            </a:prstGeom>
            <a:ln w="22225" cap="rnd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186D8A6B-3606-9963-3754-FAE7D99CFD84}"/>
              </a:ext>
            </a:extLst>
          </p:cNvPr>
          <p:cNvSpPr txBox="1"/>
          <p:nvPr/>
        </p:nvSpPr>
        <p:spPr>
          <a:xfrm>
            <a:off x="772792" y="285929"/>
            <a:ext cx="7329808" cy="523220"/>
          </a:xfrm>
          <a:prstGeom prst="rect">
            <a:avLst/>
          </a:prstGeom>
          <a:noFill/>
        </p:spPr>
        <p:txBody>
          <a:bodyPr wrap="square" spcCol="0">
            <a:spAutoFit/>
          </a:bodyPr>
          <a:lstStyle/>
          <a:p>
            <a:pPr>
              <a:defRPr/>
            </a:pPr>
            <a:r>
              <a:rPr lang="en-US" altLang="ko-KR" sz="2800" kern="0" dirty="0">
                <a:ln w="952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Ⅳ. </a:t>
            </a:r>
            <a:r>
              <a:rPr lang="ko-KR" altLang="en-US" sz="2800" kern="0" dirty="0">
                <a:ln w="952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구매하기 상세 페이지 </a:t>
            </a:r>
            <a:r>
              <a:rPr lang="en-US" altLang="ko-KR" sz="2800" kern="0" dirty="0">
                <a:ln w="952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(04fruitPage.html)</a:t>
            </a: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E4A2D7FF-66CA-C172-9CC1-039A77EFF4EF}"/>
              </a:ext>
            </a:extLst>
          </p:cNvPr>
          <p:cNvGrpSpPr/>
          <p:nvPr/>
        </p:nvGrpSpPr>
        <p:grpSpPr>
          <a:xfrm>
            <a:off x="1596000" y="1548890"/>
            <a:ext cx="9000000" cy="4296555"/>
            <a:chOff x="1596000" y="1548890"/>
            <a:chExt cx="9000000" cy="429655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2D6CE65-6002-E858-26C8-E4411D022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6000" y="1548890"/>
              <a:ext cx="9000000" cy="4296555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</p:pic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F3417647-7B8E-2097-9704-88B3724123E6}"/>
                </a:ext>
              </a:extLst>
            </p:cNvPr>
            <p:cNvGrpSpPr/>
            <p:nvPr/>
          </p:nvGrpSpPr>
          <p:grpSpPr>
            <a:xfrm>
              <a:off x="7560503" y="2090572"/>
              <a:ext cx="2520000" cy="1623530"/>
              <a:chOff x="7949970" y="3499866"/>
              <a:chExt cx="2520000" cy="1623530"/>
            </a:xfrm>
          </p:grpSpPr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DC9B1C7E-7BC6-B8C4-8D6F-3EFC03593B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49970" y="3499866"/>
                <a:ext cx="2520000" cy="1623530"/>
              </a:xfrm>
              <a:prstGeom prst="rect">
                <a:avLst/>
              </a:prstGeom>
            </p:spPr>
          </p:pic>
          <p:pic>
            <p:nvPicPr>
              <p:cNvPr id="81" name="그림 80">
                <a:extLst>
                  <a:ext uri="{FF2B5EF4-FFF2-40B4-BE49-F238E27FC236}">
                    <a16:creationId xmlns:a16="http://schemas.microsoft.com/office/drawing/2014/main" id="{F7BAF69B-AB35-2FA1-5215-38AA18E22C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68291" y="4288329"/>
                <a:ext cx="540000" cy="185144"/>
              </a:xfrm>
              <a:prstGeom prst="rect">
                <a:avLst/>
              </a:prstGeom>
            </p:spPr>
          </p:pic>
        </p:grpSp>
      </p:grpSp>
      <p:pic>
        <p:nvPicPr>
          <p:cNvPr id="86" name="그림 85">
            <a:extLst>
              <a:ext uri="{FF2B5EF4-FFF2-40B4-BE49-F238E27FC236}">
                <a16:creationId xmlns:a16="http://schemas.microsoft.com/office/drawing/2014/main" id="{2F632707-6E4D-7B71-F24D-8ABB5F59C4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979" y="2076029"/>
            <a:ext cx="927286" cy="4629008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E89EA455-4F09-4DFC-5956-E582BE655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0076" y="1748351"/>
            <a:ext cx="2880000" cy="105090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84DEE871-263C-0F20-ACAB-ABB00E525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7167" y="3828305"/>
            <a:ext cx="4320000" cy="2141558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91" name="화살표: 오른쪽 90">
            <a:extLst>
              <a:ext uri="{FF2B5EF4-FFF2-40B4-BE49-F238E27FC236}">
                <a16:creationId xmlns:a16="http://schemas.microsoft.com/office/drawing/2014/main" id="{42210F43-C9E7-7078-7EBF-DF1AF9D1955C}"/>
              </a:ext>
            </a:extLst>
          </p:cNvPr>
          <p:cNvSpPr/>
          <p:nvPr/>
        </p:nvSpPr>
        <p:spPr>
          <a:xfrm rot="9104976">
            <a:off x="8783184" y="2638551"/>
            <a:ext cx="638275" cy="363393"/>
          </a:xfrm>
          <a:prstGeom prst="rightArrow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화살표: 오른쪽 91">
            <a:extLst>
              <a:ext uri="{FF2B5EF4-FFF2-40B4-BE49-F238E27FC236}">
                <a16:creationId xmlns:a16="http://schemas.microsoft.com/office/drawing/2014/main" id="{15158DC1-C86E-AA6E-9289-5368BAD73C69}"/>
              </a:ext>
            </a:extLst>
          </p:cNvPr>
          <p:cNvSpPr/>
          <p:nvPr/>
        </p:nvSpPr>
        <p:spPr>
          <a:xfrm rot="16200000">
            <a:off x="8475111" y="3379457"/>
            <a:ext cx="638275" cy="363393"/>
          </a:xfrm>
          <a:prstGeom prst="rightArrow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22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70FB8DB-DF01-E405-218B-68308BCE2A19}"/>
              </a:ext>
            </a:extLst>
          </p:cNvPr>
          <p:cNvGrpSpPr/>
          <p:nvPr/>
        </p:nvGrpSpPr>
        <p:grpSpPr>
          <a:xfrm>
            <a:off x="0" y="141732"/>
            <a:ext cx="12075069" cy="6716268"/>
            <a:chOff x="0" y="141732"/>
            <a:chExt cx="12075069" cy="6716268"/>
          </a:xfrm>
        </p:grpSpPr>
        <p:sp>
          <p:nvSpPr>
            <p:cNvPr id="11" name="사각형: 둥근 한쪽 모서리 10">
              <a:extLst>
                <a:ext uri="{FF2B5EF4-FFF2-40B4-BE49-F238E27FC236}">
                  <a16:creationId xmlns:a16="http://schemas.microsoft.com/office/drawing/2014/main" id="{4495742D-D01F-1F45-6551-42B2BF0B576D}"/>
                </a:ext>
              </a:extLst>
            </p:cNvPr>
            <p:cNvSpPr/>
            <p:nvPr/>
          </p:nvSpPr>
          <p:spPr>
            <a:xfrm>
              <a:off x="0" y="420018"/>
              <a:ext cx="11996928" cy="6437982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위쪽 모서리 13">
              <a:extLst>
                <a:ext uri="{FF2B5EF4-FFF2-40B4-BE49-F238E27FC236}">
                  <a16:creationId xmlns:a16="http://schemas.microsoft.com/office/drawing/2014/main" id="{B6ACDC89-3E06-09DA-9A22-3B14ABAB0492}"/>
                </a:ext>
              </a:extLst>
            </p:cNvPr>
            <p:cNvSpPr/>
            <p:nvPr/>
          </p:nvSpPr>
          <p:spPr>
            <a:xfrm rot="5400000">
              <a:off x="11750573" y="778934"/>
              <a:ext cx="324000" cy="324993"/>
            </a:xfrm>
            <a:prstGeom prst="round2SameRect">
              <a:avLst/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위쪽 모서리 14">
              <a:extLst>
                <a:ext uri="{FF2B5EF4-FFF2-40B4-BE49-F238E27FC236}">
                  <a16:creationId xmlns:a16="http://schemas.microsoft.com/office/drawing/2014/main" id="{C5BA99BB-47B5-69FB-CFE1-C330195141B1}"/>
                </a:ext>
              </a:extLst>
            </p:cNvPr>
            <p:cNvSpPr/>
            <p:nvPr/>
          </p:nvSpPr>
          <p:spPr>
            <a:xfrm rot="5400000">
              <a:off x="11750573" y="1206329"/>
              <a:ext cx="324000" cy="324993"/>
            </a:xfrm>
            <a:prstGeom prst="round2SameRect">
              <a:avLst/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E35B71F5-FE26-B70F-C0DE-940D17AD178B}"/>
                </a:ext>
              </a:extLst>
            </p:cNvPr>
            <p:cNvSpPr/>
            <p:nvPr/>
          </p:nvSpPr>
          <p:spPr>
            <a:xfrm rot="5400000">
              <a:off x="11750573" y="1633724"/>
              <a:ext cx="324000" cy="324993"/>
            </a:xfrm>
            <a:prstGeom prst="round2SameRect">
              <a:avLst/>
            </a:prstGeom>
            <a:solidFill>
              <a:srgbClr val="92D05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한쪽 모서리 11">
              <a:extLst>
                <a:ext uri="{FF2B5EF4-FFF2-40B4-BE49-F238E27FC236}">
                  <a16:creationId xmlns:a16="http://schemas.microsoft.com/office/drawing/2014/main" id="{34DFCB36-AE8E-5A0C-CB7A-07A61EBD8D07}"/>
                </a:ext>
              </a:extLst>
            </p:cNvPr>
            <p:cNvSpPr/>
            <p:nvPr/>
          </p:nvSpPr>
          <p:spPr>
            <a:xfrm>
              <a:off x="0" y="285930"/>
              <a:ext cx="11913108" cy="6572070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한쪽 모서리 12">
              <a:extLst>
                <a:ext uri="{FF2B5EF4-FFF2-40B4-BE49-F238E27FC236}">
                  <a16:creationId xmlns:a16="http://schemas.microsoft.com/office/drawing/2014/main" id="{AB9B11E5-6E54-19B2-3F26-2996CFF61257}"/>
                </a:ext>
              </a:extLst>
            </p:cNvPr>
            <p:cNvSpPr/>
            <p:nvPr/>
          </p:nvSpPr>
          <p:spPr>
            <a:xfrm>
              <a:off x="0" y="141732"/>
              <a:ext cx="11819763" cy="6716268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1257300" latinLnBrk="0">
                <a:defRPr/>
              </a:pPr>
              <a:endParaRPr lang="ko-KR" altLang="en-US" sz="1100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F517AE8-9E01-E0E0-0B5F-B487B49C7563}"/>
                </a:ext>
              </a:extLst>
            </p:cNvPr>
            <p:cNvGrpSpPr/>
            <p:nvPr/>
          </p:nvGrpSpPr>
          <p:grpSpPr>
            <a:xfrm>
              <a:off x="99161" y="141732"/>
              <a:ext cx="490140" cy="6716268"/>
              <a:chOff x="99161" y="141732"/>
              <a:chExt cx="490140" cy="6716268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02D1D89-8655-290D-2CE6-3B9A69F42ED1}"/>
                  </a:ext>
                </a:extLst>
              </p:cNvPr>
              <p:cNvSpPr/>
              <p:nvPr/>
            </p:nvSpPr>
            <p:spPr>
              <a:xfrm>
                <a:off x="317500" y="141732"/>
                <a:ext cx="36000" cy="671626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362A5F1-CE38-7AD4-FC51-6F3394C004EE}"/>
                  </a:ext>
                </a:extLst>
              </p:cNvPr>
              <p:cNvGrpSpPr/>
              <p:nvPr/>
            </p:nvGrpSpPr>
            <p:grpSpPr>
              <a:xfrm>
                <a:off x="99161" y="420018"/>
                <a:ext cx="490140" cy="134018"/>
                <a:chOff x="99161" y="318420"/>
                <a:chExt cx="490140" cy="134018"/>
              </a:xfrm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47B83FD-7FE7-FC5C-C9BF-5713E7DC247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9E59732-3F3A-9CCB-FE37-F21BA2F0993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E2146710-9BFC-2E2A-FDDE-512DC6C7C41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E72877DE-6661-A7FC-2D29-A86A0C3D72E4}"/>
                  </a:ext>
                </a:extLst>
              </p:cNvPr>
              <p:cNvGrpSpPr/>
              <p:nvPr/>
            </p:nvGrpSpPr>
            <p:grpSpPr>
              <a:xfrm>
                <a:off x="99161" y="881029"/>
                <a:ext cx="490140" cy="134018"/>
                <a:chOff x="99161" y="318420"/>
                <a:chExt cx="490140" cy="134018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3D7F1F4-2943-F896-3050-1B9588DACBF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65CECCFB-5973-856B-C9BE-DACCEAF6AFF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C99999F7-3639-40B7-4C90-D112708FAED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FF0E32C6-49F9-9A4E-A4B1-5C956BA12C1D}"/>
                  </a:ext>
                </a:extLst>
              </p:cNvPr>
              <p:cNvGrpSpPr/>
              <p:nvPr/>
            </p:nvGrpSpPr>
            <p:grpSpPr>
              <a:xfrm>
                <a:off x="99161" y="1342040"/>
                <a:ext cx="490140" cy="134018"/>
                <a:chOff x="99161" y="318420"/>
                <a:chExt cx="490140" cy="134018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98C246C-7CC2-C60B-FC40-1482D5C4A3A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1A74C59-E160-5D11-B451-99F4D841156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EAB6C923-6FC4-43D2-7D48-F4AAA27A240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2DAED813-1A52-45CD-51A8-336AA8C770E0}"/>
                  </a:ext>
                </a:extLst>
              </p:cNvPr>
              <p:cNvGrpSpPr/>
              <p:nvPr/>
            </p:nvGrpSpPr>
            <p:grpSpPr>
              <a:xfrm>
                <a:off x="99161" y="1803051"/>
                <a:ext cx="490140" cy="134018"/>
                <a:chOff x="99161" y="318420"/>
                <a:chExt cx="490140" cy="13401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ED627FD-5212-94D8-E2A0-CCEE9EE5C2C4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BCBCBB0-5B75-6421-0ACB-F57FDF1A0E2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35581F9C-E133-58AB-07D2-6E0D4016FD5A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E238A1F-48EE-91C7-4D6C-5D412CFCD0E7}"/>
                  </a:ext>
                </a:extLst>
              </p:cNvPr>
              <p:cNvGrpSpPr/>
              <p:nvPr/>
            </p:nvGrpSpPr>
            <p:grpSpPr>
              <a:xfrm>
                <a:off x="99161" y="2264062"/>
                <a:ext cx="490140" cy="134018"/>
                <a:chOff x="99161" y="318420"/>
                <a:chExt cx="490140" cy="134018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D8CF9C1-6F58-D96C-2BFC-F50BC780961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0665634-7DE8-5C68-50AA-3A725BBFD4F6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0D08A15B-835A-0623-3CC8-BA513B9A286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9C8A80BD-D2F2-95BE-4E1D-772D0AFC6AA5}"/>
                  </a:ext>
                </a:extLst>
              </p:cNvPr>
              <p:cNvGrpSpPr/>
              <p:nvPr/>
            </p:nvGrpSpPr>
            <p:grpSpPr>
              <a:xfrm>
                <a:off x="99161" y="2725073"/>
                <a:ext cx="490140" cy="134018"/>
                <a:chOff x="99161" y="318420"/>
                <a:chExt cx="490140" cy="134018"/>
              </a:xfrm>
            </p:grpSpPr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590D7BB-E8BF-F938-0C25-E43F66561A10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6548A98-536F-1732-7247-F582684794C5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사각형: 둥근 모서리 40">
                  <a:extLst>
                    <a:ext uri="{FF2B5EF4-FFF2-40B4-BE49-F238E27FC236}">
                      <a16:creationId xmlns:a16="http://schemas.microsoft.com/office/drawing/2014/main" id="{A8179E2D-0429-0C23-A90D-D40FAE3A6CF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8312670D-E027-C7FB-2128-F7E2F060B4DE}"/>
                  </a:ext>
                </a:extLst>
              </p:cNvPr>
              <p:cNvGrpSpPr/>
              <p:nvPr/>
            </p:nvGrpSpPr>
            <p:grpSpPr>
              <a:xfrm>
                <a:off x="99161" y="3186084"/>
                <a:ext cx="490140" cy="134018"/>
                <a:chOff x="99161" y="318420"/>
                <a:chExt cx="490140" cy="13401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23EEE5E7-B0F4-6E88-F48F-70AE7CB5C1F7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DAAE5C5A-6550-C9B8-2D9C-329DFDCB2D0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82027612-ABC1-3C29-2C03-AB4797A1038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FB48ED08-A425-50C1-7570-CFF60A052F35}"/>
                  </a:ext>
                </a:extLst>
              </p:cNvPr>
              <p:cNvGrpSpPr/>
              <p:nvPr/>
            </p:nvGrpSpPr>
            <p:grpSpPr>
              <a:xfrm>
                <a:off x="99161" y="3647095"/>
                <a:ext cx="490140" cy="134018"/>
                <a:chOff x="99161" y="318420"/>
                <a:chExt cx="490140" cy="134018"/>
              </a:xfrm>
            </p:grpSpPr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17A75348-6CEC-4814-98D7-89C9732A208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63192CB-7357-EAF2-6F4C-1F032E29AD1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" name="사각형: 둥근 모서리 48">
                  <a:extLst>
                    <a:ext uri="{FF2B5EF4-FFF2-40B4-BE49-F238E27FC236}">
                      <a16:creationId xmlns:a16="http://schemas.microsoft.com/office/drawing/2014/main" id="{07446B74-93EC-F46D-0233-25D97C475E5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E30BEAAC-D844-F7FE-5EC0-B2276D2334BD}"/>
                  </a:ext>
                </a:extLst>
              </p:cNvPr>
              <p:cNvGrpSpPr/>
              <p:nvPr/>
            </p:nvGrpSpPr>
            <p:grpSpPr>
              <a:xfrm>
                <a:off x="99161" y="4108106"/>
                <a:ext cx="490140" cy="134018"/>
                <a:chOff x="99161" y="318420"/>
                <a:chExt cx="490140" cy="134018"/>
              </a:xfrm>
            </p:grpSpPr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569DF063-F7B8-5B8B-2E67-EFA7D5F086F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5469DDD6-855D-F8EE-F20D-B95C9C5EEB4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B2B24787-5173-D419-99D2-DED0A1BD45C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5F1E68EB-E0B7-AB22-C8F3-7ED47703BB1E}"/>
                  </a:ext>
                </a:extLst>
              </p:cNvPr>
              <p:cNvGrpSpPr/>
              <p:nvPr/>
            </p:nvGrpSpPr>
            <p:grpSpPr>
              <a:xfrm>
                <a:off x="99161" y="4569117"/>
                <a:ext cx="490140" cy="134018"/>
                <a:chOff x="99161" y="318420"/>
                <a:chExt cx="490140" cy="13401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C7BC9050-71AB-8537-D25E-CCB7615345D6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7595C0CE-6EBC-7B7A-C718-3FBE12BB4E1D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사각형: 둥근 모서리 56">
                  <a:extLst>
                    <a:ext uri="{FF2B5EF4-FFF2-40B4-BE49-F238E27FC236}">
                      <a16:creationId xmlns:a16="http://schemas.microsoft.com/office/drawing/2014/main" id="{15F9A850-DF02-D5F0-5F29-B4F75FB90115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398A436F-0372-6BDF-C7FC-F580AF1FDFF3}"/>
                  </a:ext>
                </a:extLst>
              </p:cNvPr>
              <p:cNvGrpSpPr/>
              <p:nvPr/>
            </p:nvGrpSpPr>
            <p:grpSpPr>
              <a:xfrm>
                <a:off x="99161" y="5030128"/>
                <a:ext cx="490140" cy="134018"/>
                <a:chOff x="99161" y="318420"/>
                <a:chExt cx="490140" cy="134018"/>
              </a:xfrm>
            </p:grpSpPr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30C89931-2D50-93D6-5198-3EC073C87F1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EC92C801-5AC0-619F-1FCA-7102CB779A6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id="{40D5802A-2D9F-9616-61D5-41F57C7AD3A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60909374-0F50-882D-95F1-CBE0C0DE23E9}"/>
                  </a:ext>
                </a:extLst>
              </p:cNvPr>
              <p:cNvGrpSpPr/>
              <p:nvPr/>
            </p:nvGrpSpPr>
            <p:grpSpPr>
              <a:xfrm>
                <a:off x="99161" y="5491139"/>
                <a:ext cx="490140" cy="134018"/>
                <a:chOff x="99161" y="318420"/>
                <a:chExt cx="490140" cy="134018"/>
              </a:xfrm>
            </p:grpSpPr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4662AA9B-3D25-6D32-397F-A8380F43014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6268F86F-210C-AEE6-0442-2A92FFE1BF0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사각형: 둥근 모서리 64">
                  <a:extLst>
                    <a:ext uri="{FF2B5EF4-FFF2-40B4-BE49-F238E27FC236}">
                      <a16:creationId xmlns:a16="http://schemas.microsoft.com/office/drawing/2014/main" id="{6495DC0D-897F-D0AA-B3BD-2AB57E5C71D4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121A5BC6-745F-3802-75FE-966DA34D2051}"/>
                  </a:ext>
                </a:extLst>
              </p:cNvPr>
              <p:cNvGrpSpPr/>
              <p:nvPr/>
            </p:nvGrpSpPr>
            <p:grpSpPr>
              <a:xfrm>
                <a:off x="99161" y="5952150"/>
                <a:ext cx="490140" cy="134018"/>
                <a:chOff x="99161" y="318420"/>
                <a:chExt cx="490140" cy="134018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A3687A30-A1E2-922B-E921-FA2B01E12B2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DB3C83B4-9EB0-2855-4739-E665EA712D4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사각형: 둥근 모서리 68">
                  <a:extLst>
                    <a:ext uri="{FF2B5EF4-FFF2-40B4-BE49-F238E27FC236}">
                      <a16:creationId xmlns:a16="http://schemas.microsoft.com/office/drawing/2014/main" id="{5DB5CB77-37F6-35DE-F396-A6EF5894F66D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C932FF26-F13F-BB29-17C9-5BD3F8CD5AF4}"/>
                  </a:ext>
                </a:extLst>
              </p:cNvPr>
              <p:cNvGrpSpPr/>
              <p:nvPr/>
            </p:nvGrpSpPr>
            <p:grpSpPr>
              <a:xfrm>
                <a:off x="99161" y="6413161"/>
                <a:ext cx="490140" cy="134018"/>
                <a:chOff x="99161" y="318420"/>
                <a:chExt cx="490140" cy="134018"/>
              </a:xfrm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0BC3A2C1-0918-E38D-6BFE-E95C8B342D01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6D9E098E-BFCA-9B5A-3693-5C0F307ADB9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D3EA7EFB-F6A4-10D7-EDFE-5E3B6AE1A800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EE4C0DF1-EB0C-8AAD-82FC-5168D57C9DE9}"/>
                </a:ext>
              </a:extLst>
            </p:cNvPr>
            <p:cNvCxnSpPr>
              <a:cxnSpLocks/>
            </p:cNvCxnSpPr>
            <p:nvPr/>
          </p:nvCxnSpPr>
          <p:spPr>
            <a:xfrm>
              <a:off x="831210" y="837595"/>
              <a:ext cx="10800000" cy="0"/>
            </a:xfrm>
            <a:prstGeom prst="line">
              <a:avLst/>
            </a:prstGeom>
            <a:ln w="22225" cap="rnd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186D8A6B-3606-9963-3754-FAE7D99CFD84}"/>
              </a:ext>
            </a:extLst>
          </p:cNvPr>
          <p:cNvSpPr txBox="1"/>
          <p:nvPr/>
        </p:nvSpPr>
        <p:spPr>
          <a:xfrm>
            <a:off x="772793" y="285929"/>
            <a:ext cx="9366007" cy="523220"/>
          </a:xfrm>
          <a:prstGeom prst="rect">
            <a:avLst/>
          </a:prstGeom>
          <a:noFill/>
        </p:spPr>
        <p:txBody>
          <a:bodyPr wrap="square" spcCol="0">
            <a:spAutoFit/>
          </a:bodyPr>
          <a:lstStyle/>
          <a:p>
            <a:pPr>
              <a:defRPr/>
            </a:pPr>
            <a:r>
              <a:rPr lang="en-US" altLang="ko-KR" sz="2800" kern="0" dirty="0">
                <a:ln w="952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Ⅳ. </a:t>
            </a:r>
            <a:r>
              <a:rPr lang="ko-KR" altLang="en-US" sz="2800" kern="0" dirty="0">
                <a:ln w="952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구매하기 상세 페이지 </a:t>
            </a:r>
            <a:r>
              <a:rPr lang="en-US" altLang="ko-KR" sz="2800" kern="0" dirty="0">
                <a:ln w="952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(04fruitPage.html) </a:t>
            </a:r>
            <a:r>
              <a:rPr lang="en-US" altLang="ko-KR" sz="2400" kern="0" dirty="0">
                <a:ln w="9525">
                  <a:noFill/>
                </a:ln>
                <a:solidFill>
                  <a:schemeClr val="bg2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Source Code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247247-E96C-AE28-B945-5C1F8B19A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600" y="1764496"/>
            <a:ext cx="6620799" cy="3991532"/>
          </a:xfrm>
          <a:prstGeom prst="rect">
            <a:avLst/>
          </a:prstGeom>
          <a:ln w="19050">
            <a:solidFill>
              <a:srgbClr val="FF7C80"/>
            </a:solidFill>
          </a:ln>
        </p:spPr>
      </p:pic>
    </p:spTree>
    <p:extLst>
      <p:ext uri="{BB962C8B-B14F-4D97-AF65-F5344CB8AC3E}">
        <p14:creationId xmlns:p14="http://schemas.microsoft.com/office/powerpoint/2010/main" val="362022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70FB8DB-DF01-E405-218B-68308BCE2A19}"/>
              </a:ext>
            </a:extLst>
          </p:cNvPr>
          <p:cNvGrpSpPr/>
          <p:nvPr/>
        </p:nvGrpSpPr>
        <p:grpSpPr>
          <a:xfrm>
            <a:off x="0" y="141732"/>
            <a:ext cx="12075069" cy="6716268"/>
            <a:chOff x="0" y="141732"/>
            <a:chExt cx="12075069" cy="6716268"/>
          </a:xfrm>
        </p:grpSpPr>
        <p:sp>
          <p:nvSpPr>
            <p:cNvPr id="11" name="사각형: 둥근 한쪽 모서리 10">
              <a:extLst>
                <a:ext uri="{FF2B5EF4-FFF2-40B4-BE49-F238E27FC236}">
                  <a16:creationId xmlns:a16="http://schemas.microsoft.com/office/drawing/2014/main" id="{4495742D-D01F-1F45-6551-42B2BF0B576D}"/>
                </a:ext>
              </a:extLst>
            </p:cNvPr>
            <p:cNvSpPr/>
            <p:nvPr/>
          </p:nvSpPr>
          <p:spPr>
            <a:xfrm>
              <a:off x="0" y="420018"/>
              <a:ext cx="11996928" cy="6437982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위쪽 모서리 13">
              <a:extLst>
                <a:ext uri="{FF2B5EF4-FFF2-40B4-BE49-F238E27FC236}">
                  <a16:creationId xmlns:a16="http://schemas.microsoft.com/office/drawing/2014/main" id="{B6ACDC89-3E06-09DA-9A22-3B14ABAB0492}"/>
                </a:ext>
              </a:extLst>
            </p:cNvPr>
            <p:cNvSpPr/>
            <p:nvPr/>
          </p:nvSpPr>
          <p:spPr>
            <a:xfrm rot="5400000">
              <a:off x="11750573" y="778934"/>
              <a:ext cx="324000" cy="324993"/>
            </a:xfrm>
            <a:prstGeom prst="round2SameRect">
              <a:avLst/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위쪽 모서리 14">
              <a:extLst>
                <a:ext uri="{FF2B5EF4-FFF2-40B4-BE49-F238E27FC236}">
                  <a16:creationId xmlns:a16="http://schemas.microsoft.com/office/drawing/2014/main" id="{C5BA99BB-47B5-69FB-CFE1-C330195141B1}"/>
                </a:ext>
              </a:extLst>
            </p:cNvPr>
            <p:cNvSpPr/>
            <p:nvPr/>
          </p:nvSpPr>
          <p:spPr>
            <a:xfrm rot="5400000">
              <a:off x="11750573" y="1206329"/>
              <a:ext cx="324000" cy="324993"/>
            </a:xfrm>
            <a:prstGeom prst="round2SameRect">
              <a:avLst/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E35B71F5-FE26-B70F-C0DE-940D17AD178B}"/>
                </a:ext>
              </a:extLst>
            </p:cNvPr>
            <p:cNvSpPr/>
            <p:nvPr/>
          </p:nvSpPr>
          <p:spPr>
            <a:xfrm rot="5400000">
              <a:off x="11750573" y="1633724"/>
              <a:ext cx="324000" cy="324993"/>
            </a:xfrm>
            <a:prstGeom prst="round2SameRect">
              <a:avLst/>
            </a:prstGeom>
            <a:solidFill>
              <a:srgbClr val="92D05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한쪽 모서리 11">
              <a:extLst>
                <a:ext uri="{FF2B5EF4-FFF2-40B4-BE49-F238E27FC236}">
                  <a16:creationId xmlns:a16="http://schemas.microsoft.com/office/drawing/2014/main" id="{34DFCB36-AE8E-5A0C-CB7A-07A61EBD8D07}"/>
                </a:ext>
              </a:extLst>
            </p:cNvPr>
            <p:cNvSpPr/>
            <p:nvPr/>
          </p:nvSpPr>
          <p:spPr>
            <a:xfrm>
              <a:off x="0" y="285930"/>
              <a:ext cx="11913108" cy="6572070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한쪽 모서리 12">
              <a:extLst>
                <a:ext uri="{FF2B5EF4-FFF2-40B4-BE49-F238E27FC236}">
                  <a16:creationId xmlns:a16="http://schemas.microsoft.com/office/drawing/2014/main" id="{AB9B11E5-6E54-19B2-3F26-2996CFF61257}"/>
                </a:ext>
              </a:extLst>
            </p:cNvPr>
            <p:cNvSpPr/>
            <p:nvPr/>
          </p:nvSpPr>
          <p:spPr>
            <a:xfrm>
              <a:off x="0" y="141732"/>
              <a:ext cx="11819763" cy="6716268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1257300" latinLnBrk="0">
                <a:defRPr/>
              </a:pPr>
              <a:endParaRPr lang="ko-KR" altLang="en-US" sz="1100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F517AE8-9E01-E0E0-0B5F-B487B49C7563}"/>
                </a:ext>
              </a:extLst>
            </p:cNvPr>
            <p:cNvGrpSpPr/>
            <p:nvPr/>
          </p:nvGrpSpPr>
          <p:grpSpPr>
            <a:xfrm>
              <a:off x="99161" y="141732"/>
              <a:ext cx="490140" cy="6716268"/>
              <a:chOff x="99161" y="141732"/>
              <a:chExt cx="490140" cy="6716268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02D1D89-8655-290D-2CE6-3B9A69F42ED1}"/>
                  </a:ext>
                </a:extLst>
              </p:cNvPr>
              <p:cNvSpPr/>
              <p:nvPr/>
            </p:nvSpPr>
            <p:spPr>
              <a:xfrm>
                <a:off x="317500" y="141732"/>
                <a:ext cx="36000" cy="671626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362A5F1-CE38-7AD4-FC51-6F3394C004EE}"/>
                  </a:ext>
                </a:extLst>
              </p:cNvPr>
              <p:cNvGrpSpPr/>
              <p:nvPr/>
            </p:nvGrpSpPr>
            <p:grpSpPr>
              <a:xfrm>
                <a:off x="99161" y="420018"/>
                <a:ext cx="490140" cy="134018"/>
                <a:chOff x="99161" y="318420"/>
                <a:chExt cx="490140" cy="134018"/>
              </a:xfrm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47B83FD-7FE7-FC5C-C9BF-5713E7DC247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9E59732-3F3A-9CCB-FE37-F21BA2F0993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E2146710-9BFC-2E2A-FDDE-512DC6C7C41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E72877DE-6661-A7FC-2D29-A86A0C3D72E4}"/>
                  </a:ext>
                </a:extLst>
              </p:cNvPr>
              <p:cNvGrpSpPr/>
              <p:nvPr/>
            </p:nvGrpSpPr>
            <p:grpSpPr>
              <a:xfrm>
                <a:off x="99161" y="881029"/>
                <a:ext cx="490140" cy="134018"/>
                <a:chOff x="99161" y="318420"/>
                <a:chExt cx="490140" cy="134018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3D7F1F4-2943-F896-3050-1B9588DACBF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65CECCFB-5973-856B-C9BE-DACCEAF6AFF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C99999F7-3639-40B7-4C90-D112708FAED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FF0E32C6-49F9-9A4E-A4B1-5C956BA12C1D}"/>
                  </a:ext>
                </a:extLst>
              </p:cNvPr>
              <p:cNvGrpSpPr/>
              <p:nvPr/>
            </p:nvGrpSpPr>
            <p:grpSpPr>
              <a:xfrm>
                <a:off x="99161" y="1342040"/>
                <a:ext cx="490140" cy="134018"/>
                <a:chOff x="99161" y="318420"/>
                <a:chExt cx="490140" cy="134018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98C246C-7CC2-C60B-FC40-1482D5C4A3A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1A74C59-E160-5D11-B451-99F4D841156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EAB6C923-6FC4-43D2-7D48-F4AAA27A240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2DAED813-1A52-45CD-51A8-336AA8C770E0}"/>
                  </a:ext>
                </a:extLst>
              </p:cNvPr>
              <p:cNvGrpSpPr/>
              <p:nvPr/>
            </p:nvGrpSpPr>
            <p:grpSpPr>
              <a:xfrm>
                <a:off x="99161" y="1803051"/>
                <a:ext cx="490140" cy="134018"/>
                <a:chOff x="99161" y="318420"/>
                <a:chExt cx="490140" cy="13401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ED627FD-5212-94D8-E2A0-CCEE9EE5C2C4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BCBCBB0-5B75-6421-0ACB-F57FDF1A0E2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35581F9C-E133-58AB-07D2-6E0D4016FD5A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E238A1F-48EE-91C7-4D6C-5D412CFCD0E7}"/>
                  </a:ext>
                </a:extLst>
              </p:cNvPr>
              <p:cNvGrpSpPr/>
              <p:nvPr/>
            </p:nvGrpSpPr>
            <p:grpSpPr>
              <a:xfrm>
                <a:off x="99161" y="2264062"/>
                <a:ext cx="490140" cy="134018"/>
                <a:chOff x="99161" y="318420"/>
                <a:chExt cx="490140" cy="134018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D8CF9C1-6F58-D96C-2BFC-F50BC780961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0665634-7DE8-5C68-50AA-3A725BBFD4F6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0D08A15B-835A-0623-3CC8-BA513B9A286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9C8A80BD-D2F2-95BE-4E1D-772D0AFC6AA5}"/>
                  </a:ext>
                </a:extLst>
              </p:cNvPr>
              <p:cNvGrpSpPr/>
              <p:nvPr/>
            </p:nvGrpSpPr>
            <p:grpSpPr>
              <a:xfrm>
                <a:off x="99161" y="2725073"/>
                <a:ext cx="490140" cy="134018"/>
                <a:chOff x="99161" y="318420"/>
                <a:chExt cx="490140" cy="134018"/>
              </a:xfrm>
            </p:grpSpPr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590D7BB-E8BF-F938-0C25-E43F66561A10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6548A98-536F-1732-7247-F582684794C5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사각형: 둥근 모서리 40">
                  <a:extLst>
                    <a:ext uri="{FF2B5EF4-FFF2-40B4-BE49-F238E27FC236}">
                      <a16:creationId xmlns:a16="http://schemas.microsoft.com/office/drawing/2014/main" id="{A8179E2D-0429-0C23-A90D-D40FAE3A6CF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8312670D-E027-C7FB-2128-F7E2F060B4DE}"/>
                  </a:ext>
                </a:extLst>
              </p:cNvPr>
              <p:cNvGrpSpPr/>
              <p:nvPr/>
            </p:nvGrpSpPr>
            <p:grpSpPr>
              <a:xfrm>
                <a:off x="99161" y="3186084"/>
                <a:ext cx="490140" cy="134018"/>
                <a:chOff x="99161" y="318420"/>
                <a:chExt cx="490140" cy="13401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23EEE5E7-B0F4-6E88-F48F-70AE7CB5C1F7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DAAE5C5A-6550-C9B8-2D9C-329DFDCB2D0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82027612-ABC1-3C29-2C03-AB4797A1038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FB48ED08-A425-50C1-7570-CFF60A052F35}"/>
                  </a:ext>
                </a:extLst>
              </p:cNvPr>
              <p:cNvGrpSpPr/>
              <p:nvPr/>
            </p:nvGrpSpPr>
            <p:grpSpPr>
              <a:xfrm>
                <a:off x="99161" y="3647095"/>
                <a:ext cx="490140" cy="134018"/>
                <a:chOff x="99161" y="318420"/>
                <a:chExt cx="490140" cy="134018"/>
              </a:xfrm>
            </p:grpSpPr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17A75348-6CEC-4814-98D7-89C9732A208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63192CB-7357-EAF2-6F4C-1F032E29AD1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" name="사각형: 둥근 모서리 48">
                  <a:extLst>
                    <a:ext uri="{FF2B5EF4-FFF2-40B4-BE49-F238E27FC236}">
                      <a16:creationId xmlns:a16="http://schemas.microsoft.com/office/drawing/2014/main" id="{07446B74-93EC-F46D-0233-25D97C475E5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E30BEAAC-D844-F7FE-5EC0-B2276D2334BD}"/>
                  </a:ext>
                </a:extLst>
              </p:cNvPr>
              <p:cNvGrpSpPr/>
              <p:nvPr/>
            </p:nvGrpSpPr>
            <p:grpSpPr>
              <a:xfrm>
                <a:off x="99161" y="4108106"/>
                <a:ext cx="490140" cy="134018"/>
                <a:chOff x="99161" y="318420"/>
                <a:chExt cx="490140" cy="134018"/>
              </a:xfrm>
            </p:grpSpPr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569DF063-F7B8-5B8B-2E67-EFA7D5F086F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5469DDD6-855D-F8EE-F20D-B95C9C5EEB4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B2B24787-5173-D419-99D2-DED0A1BD45C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5F1E68EB-E0B7-AB22-C8F3-7ED47703BB1E}"/>
                  </a:ext>
                </a:extLst>
              </p:cNvPr>
              <p:cNvGrpSpPr/>
              <p:nvPr/>
            </p:nvGrpSpPr>
            <p:grpSpPr>
              <a:xfrm>
                <a:off x="99161" y="4569117"/>
                <a:ext cx="490140" cy="134018"/>
                <a:chOff x="99161" y="318420"/>
                <a:chExt cx="490140" cy="13401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C7BC9050-71AB-8537-D25E-CCB7615345D6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7595C0CE-6EBC-7B7A-C718-3FBE12BB4E1D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사각형: 둥근 모서리 56">
                  <a:extLst>
                    <a:ext uri="{FF2B5EF4-FFF2-40B4-BE49-F238E27FC236}">
                      <a16:creationId xmlns:a16="http://schemas.microsoft.com/office/drawing/2014/main" id="{15F9A850-DF02-D5F0-5F29-B4F75FB90115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398A436F-0372-6BDF-C7FC-F580AF1FDFF3}"/>
                  </a:ext>
                </a:extLst>
              </p:cNvPr>
              <p:cNvGrpSpPr/>
              <p:nvPr/>
            </p:nvGrpSpPr>
            <p:grpSpPr>
              <a:xfrm>
                <a:off x="99161" y="5030128"/>
                <a:ext cx="490140" cy="134018"/>
                <a:chOff x="99161" y="318420"/>
                <a:chExt cx="490140" cy="134018"/>
              </a:xfrm>
            </p:grpSpPr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30C89931-2D50-93D6-5198-3EC073C87F1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EC92C801-5AC0-619F-1FCA-7102CB779A6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id="{40D5802A-2D9F-9616-61D5-41F57C7AD3A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60909374-0F50-882D-95F1-CBE0C0DE23E9}"/>
                  </a:ext>
                </a:extLst>
              </p:cNvPr>
              <p:cNvGrpSpPr/>
              <p:nvPr/>
            </p:nvGrpSpPr>
            <p:grpSpPr>
              <a:xfrm>
                <a:off x="99161" y="5491139"/>
                <a:ext cx="490140" cy="134018"/>
                <a:chOff x="99161" y="318420"/>
                <a:chExt cx="490140" cy="134018"/>
              </a:xfrm>
            </p:grpSpPr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4662AA9B-3D25-6D32-397F-A8380F43014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6268F86F-210C-AEE6-0442-2A92FFE1BF0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사각형: 둥근 모서리 64">
                  <a:extLst>
                    <a:ext uri="{FF2B5EF4-FFF2-40B4-BE49-F238E27FC236}">
                      <a16:creationId xmlns:a16="http://schemas.microsoft.com/office/drawing/2014/main" id="{6495DC0D-897F-D0AA-B3BD-2AB57E5C71D4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121A5BC6-745F-3802-75FE-966DA34D2051}"/>
                  </a:ext>
                </a:extLst>
              </p:cNvPr>
              <p:cNvGrpSpPr/>
              <p:nvPr/>
            </p:nvGrpSpPr>
            <p:grpSpPr>
              <a:xfrm>
                <a:off x="99161" y="5952150"/>
                <a:ext cx="490140" cy="134018"/>
                <a:chOff x="99161" y="318420"/>
                <a:chExt cx="490140" cy="134018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A3687A30-A1E2-922B-E921-FA2B01E12B2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DB3C83B4-9EB0-2855-4739-E665EA712D4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사각형: 둥근 모서리 68">
                  <a:extLst>
                    <a:ext uri="{FF2B5EF4-FFF2-40B4-BE49-F238E27FC236}">
                      <a16:creationId xmlns:a16="http://schemas.microsoft.com/office/drawing/2014/main" id="{5DB5CB77-37F6-35DE-F396-A6EF5894F66D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C932FF26-F13F-BB29-17C9-5BD3F8CD5AF4}"/>
                  </a:ext>
                </a:extLst>
              </p:cNvPr>
              <p:cNvGrpSpPr/>
              <p:nvPr/>
            </p:nvGrpSpPr>
            <p:grpSpPr>
              <a:xfrm>
                <a:off x="99161" y="6413161"/>
                <a:ext cx="490140" cy="134018"/>
                <a:chOff x="99161" y="318420"/>
                <a:chExt cx="490140" cy="134018"/>
              </a:xfrm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0BC3A2C1-0918-E38D-6BFE-E95C8B342D01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6D9E098E-BFCA-9B5A-3693-5C0F307ADB9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D3EA7EFB-F6A4-10D7-EDFE-5E3B6AE1A800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EE4C0DF1-EB0C-8AAD-82FC-5168D57C9DE9}"/>
                </a:ext>
              </a:extLst>
            </p:cNvPr>
            <p:cNvCxnSpPr>
              <a:cxnSpLocks/>
            </p:cNvCxnSpPr>
            <p:nvPr/>
          </p:nvCxnSpPr>
          <p:spPr>
            <a:xfrm>
              <a:off x="831210" y="837595"/>
              <a:ext cx="10800000" cy="0"/>
            </a:xfrm>
            <a:prstGeom prst="line">
              <a:avLst/>
            </a:prstGeom>
            <a:ln w="22225" cap="rnd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186D8A6B-3606-9963-3754-FAE7D99CFD84}"/>
              </a:ext>
            </a:extLst>
          </p:cNvPr>
          <p:cNvSpPr txBox="1"/>
          <p:nvPr/>
        </p:nvSpPr>
        <p:spPr>
          <a:xfrm>
            <a:off x="772792" y="285929"/>
            <a:ext cx="6313807" cy="523220"/>
          </a:xfrm>
          <a:prstGeom prst="rect">
            <a:avLst/>
          </a:prstGeom>
          <a:noFill/>
        </p:spPr>
        <p:txBody>
          <a:bodyPr wrap="square" spcCol="0">
            <a:spAutoFit/>
          </a:bodyPr>
          <a:lstStyle/>
          <a:p>
            <a:pPr>
              <a:defRPr/>
            </a:pPr>
            <a:r>
              <a:rPr lang="en-US" altLang="ko-KR" sz="2800" kern="0" dirty="0">
                <a:ln w="952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Ⅳ. </a:t>
            </a:r>
            <a:r>
              <a:rPr lang="ko-KR" altLang="en-US" sz="2800" kern="0" dirty="0">
                <a:ln w="952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대량 주문하기 </a:t>
            </a:r>
            <a:r>
              <a:rPr lang="en-US" altLang="ko-KR" sz="2800" kern="0" dirty="0">
                <a:ln w="952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(04orders.html)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D519A0-0DCF-D049-5D6C-F65F5A867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549111"/>
            <a:ext cx="9000000" cy="446157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620F85D-B5F0-459D-48D8-CDD6E54DA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954" y="4585423"/>
            <a:ext cx="2880000" cy="75789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67E28F4E-96A3-E777-361A-140560780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2358" y="3756966"/>
            <a:ext cx="2880000" cy="262817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80" name="화살표: 오른쪽 79">
            <a:extLst>
              <a:ext uri="{FF2B5EF4-FFF2-40B4-BE49-F238E27FC236}">
                <a16:creationId xmlns:a16="http://schemas.microsoft.com/office/drawing/2014/main" id="{98A3BA73-F5AE-B8DF-D9A6-A476453DB8DC}"/>
              </a:ext>
            </a:extLst>
          </p:cNvPr>
          <p:cNvSpPr/>
          <p:nvPr/>
        </p:nvSpPr>
        <p:spPr>
          <a:xfrm rot="10800000">
            <a:off x="6293716" y="5588755"/>
            <a:ext cx="926890" cy="363393"/>
          </a:xfrm>
          <a:prstGeom prst="rightArrow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FCDC2D90-4017-DBA1-015E-102B40EF5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4953" y="5498709"/>
            <a:ext cx="2880000" cy="91445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78" name="화살표: 오른쪽 77">
            <a:extLst>
              <a:ext uri="{FF2B5EF4-FFF2-40B4-BE49-F238E27FC236}">
                <a16:creationId xmlns:a16="http://schemas.microsoft.com/office/drawing/2014/main" id="{4176803F-6EC9-F38B-0848-30471A97328E}"/>
              </a:ext>
            </a:extLst>
          </p:cNvPr>
          <p:cNvSpPr/>
          <p:nvPr/>
        </p:nvSpPr>
        <p:spPr>
          <a:xfrm>
            <a:off x="5267776" y="5588757"/>
            <a:ext cx="638275" cy="363393"/>
          </a:xfrm>
          <a:prstGeom prst="rightArrow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04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70FB8DB-DF01-E405-218B-68308BCE2A19}"/>
              </a:ext>
            </a:extLst>
          </p:cNvPr>
          <p:cNvGrpSpPr/>
          <p:nvPr/>
        </p:nvGrpSpPr>
        <p:grpSpPr>
          <a:xfrm>
            <a:off x="0" y="141732"/>
            <a:ext cx="12075069" cy="6716268"/>
            <a:chOff x="0" y="141732"/>
            <a:chExt cx="12075069" cy="6716268"/>
          </a:xfrm>
        </p:grpSpPr>
        <p:sp>
          <p:nvSpPr>
            <p:cNvPr id="11" name="사각형: 둥근 한쪽 모서리 10">
              <a:extLst>
                <a:ext uri="{FF2B5EF4-FFF2-40B4-BE49-F238E27FC236}">
                  <a16:creationId xmlns:a16="http://schemas.microsoft.com/office/drawing/2014/main" id="{4495742D-D01F-1F45-6551-42B2BF0B576D}"/>
                </a:ext>
              </a:extLst>
            </p:cNvPr>
            <p:cNvSpPr/>
            <p:nvPr/>
          </p:nvSpPr>
          <p:spPr>
            <a:xfrm>
              <a:off x="0" y="420018"/>
              <a:ext cx="11996928" cy="6437982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위쪽 모서리 13">
              <a:extLst>
                <a:ext uri="{FF2B5EF4-FFF2-40B4-BE49-F238E27FC236}">
                  <a16:creationId xmlns:a16="http://schemas.microsoft.com/office/drawing/2014/main" id="{B6ACDC89-3E06-09DA-9A22-3B14ABAB0492}"/>
                </a:ext>
              </a:extLst>
            </p:cNvPr>
            <p:cNvSpPr/>
            <p:nvPr/>
          </p:nvSpPr>
          <p:spPr>
            <a:xfrm rot="5400000">
              <a:off x="11750573" y="778934"/>
              <a:ext cx="324000" cy="324993"/>
            </a:xfrm>
            <a:prstGeom prst="round2SameRect">
              <a:avLst/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위쪽 모서리 14">
              <a:extLst>
                <a:ext uri="{FF2B5EF4-FFF2-40B4-BE49-F238E27FC236}">
                  <a16:creationId xmlns:a16="http://schemas.microsoft.com/office/drawing/2014/main" id="{C5BA99BB-47B5-69FB-CFE1-C330195141B1}"/>
                </a:ext>
              </a:extLst>
            </p:cNvPr>
            <p:cNvSpPr/>
            <p:nvPr/>
          </p:nvSpPr>
          <p:spPr>
            <a:xfrm rot="5400000">
              <a:off x="11750573" y="1206329"/>
              <a:ext cx="324000" cy="324993"/>
            </a:xfrm>
            <a:prstGeom prst="round2SameRect">
              <a:avLst/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E35B71F5-FE26-B70F-C0DE-940D17AD178B}"/>
                </a:ext>
              </a:extLst>
            </p:cNvPr>
            <p:cNvSpPr/>
            <p:nvPr/>
          </p:nvSpPr>
          <p:spPr>
            <a:xfrm rot="5400000">
              <a:off x="11750573" y="1633724"/>
              <a:ext cx="324000" cy="324993"/>
            </a:xfrm>
            <a:prstGeom prst="round2SameRect">
              <a:avLst/>
            </a:prstGeom>
            <a:solidFill>
              <a:srgbClr val="92D05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한쪽 모서리 11">
              <a:extLst>
                <a:ext uri="{FF2B5EF4-FFF2-40B4-BE49-F238E27FC236}">
                  <a16:creationId xmlns:a16="http://schemas.microsoft.com/office/drawing/2014/main" id="{34DFCB36-AE8E-5A0C-CB7A-07A61EBD8D07}"/>
                </a:ext>
              </a:extLst>
            </p:cNvPr>
            <p:cNvSpPr/>
            <p:nvPr/>
          </p:nvSpPr>
          <p:spPr>
            <a:xfrm>
              <a:off x="0" y="285930"/>
              <a:ext cx="11913108" cy="6572070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한쪽 모서리 12">
              <a:extLst>
                <a:ext uri="{FF2B5EF4-FFF2-40B4-BE49-F238E27FC236}">
                  <a16:creationId xmlns:a16="http://schemas.microsoft.com/office/drawing/2014/main" id="{AB9B11E5-6E54-19B2-3F26-2996CFF61257}"/>
                </a:ext>
              </a:extLst>
            </p:cNvPr>
            <p:cNvSpPr/>
            <p:nvPr/>
          </p:nvSpPr>
          <p:spPr>
            <a:xfrm>
              <a:off x="0" y="141732"/>
              <a:ext cx="11819763" cy="6716268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1257300" latinLnBrk="0">
                <a:defRPr/>
              </a:pPr>
              <a:endParaRPr lang="ko-KR" altLang="en-US" sz="1100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F517AE8-9E01-E0E0-0B5F-B487B49C7563}"/>
                </a:ext>
              </a:extLst>
            </p:cNvPr>
            <p:cNvGrpSpPr/>
            <p:nvPr/>
          </p:nvGrpSpPr>
          <p:grpSpPr>
            <a:xfrm>
              <a:off x="99161" y="141732"/>
              <a:ext cx="490140" cy="6716268"/>
              <a:chOff x="99161" y="141732"/>
              <a:chExt cx="490140" cy="6716268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02D1D89-8655-290D-2CE6-3B9A69F42ED1}"/>
                  </a:ext>
                </a:extLst>
              </p:cNvPr>
              <p:cNvSpPr/>
              <p:nvPr/>
            </p:nvSpPr>
            <p:spPr>
              <a:xfrm>
                <a:off x="317500" y="141732"/>
                <a:ext cx="36000" cy="671626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362A5F1-CE38-7AD4-FC51-6F3394C004EE}"/>
                  </a:ext>
                </a:extLst>
              </p:cNvPr>
              <p:cNvGrpSpPr/>
              <p:nvPr/>
            </p:nvGrpSpPr>
            <p:grpSpPr>
              <a:xfrm>
                <a:off x="99161" y="420018"/>
                <a:ext cx="490140" cy="134018"/>
                <a:chOff x="99161" y="318420"/>
                <a:chExt cx="490140" cy="134018"/>
              </a:xfrm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47B83FD-7FE7-FC5C-C9BF-5713E7DC247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9E59732-3F3A-9CCB-FE37-F21BA2F0993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E2146710-9BFC-2E2A-FDDE-512DC6C7C41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E72877DE-6661-A7FC-2D29-A86A0C3D72E4}"/>
                  </a:ext>
                </a:extLst>
              </p:cNvPr>
              <p:cNvGrpSpPr/>
              <p:nvPr/>
            </p:nvGrpSpPr>
            <p:grpSpPr>
              <a:xfrm>
                <a:off x="99161" y="881029"/>
                <a:ext cx="490140" cy="134018"/>
                <a:chOff x="99161" y="318420"/>
                <a:chExt cx="490140" cy="134018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3D7F1F4-2943-F896-3050-1B9588DACBF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65CECCFB-5973-856B-C9BE-DACCEAF6AFF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C99999F7-3639-40B7-4C90-D112708FAED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FF0E32C6-49F9-9A4E-A4B1-5C956BA12C1D}"/>
                  </a:ext>
                </a:extLst>
              </p:cNvPr>
              <p:cNvGrpSpPr/>
              <p:nvPr/>
            </p:nvGrpSpPr>
            <p:grpSpPr>
              <a:xfrm>
                <a:off x="99161" y="1342040"/>
                <a:ext cx="490140" cy="134018"/>
                <a:chOff x="99161" y="318420"/>
                <a:chExt cx="490140" cy="134018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98C246C-7CC2-C60B-FC40-1482D5C4A3A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1A74C59-E160-5D11-B451-99F4D841156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EAB6C923-6FC4-43D2-7D48-F4AAA27A240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2DAED813-1A52-45CD-51A8-336AA8C770E0}"/>
                  </a:ext>
                </a:extLst>
              </p:cNvPr>
              <p:cNvGrpSpPr/>
              <p:nvPr/>
            </p:nvGrpSpPr>
            <p:grpSpPr>
              <a:xfrm>
                <a:off x="99161" y="1803051"/>
                <a:ext cx="490140" cy="134018"/>
                <a:chOff x="99161" y="318420"/>
                <a:chExt cx="490140" cy="13401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ED627FD-5212-94D8-E2A0-CCEE9EE5C2C4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BCBCBB0-5B75-6421-0ACB-F57FDF1A0E2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35581F9C-E133-58AB-07D2-6E0D4016FD5A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E238A1F-48EE-91C7-4D6C-5D412CFCD0E7}"/>
                  </a:ext>
                </a:extLst>
              </p:cNvPr>
              <p:cNvGrpSpPr/>
              <p:nvPr/>
            </p:nvGrpSpPr>
            <p:grpSpPr>
              <a:xfrm>
                <a:off x="99161" y="2264062"/>
                <a:ext cx="490140" cy="134018"/>
                <a:chOff x="99161" y="318420"/>
                <a:chExt cx="490140" cy="134018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D8CF9C1-6F58-D96C-2BFC-F50BC780961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0665634-7DE8-5C68-50AA-3A725BBFD4F6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0D08A15B-835A-0623-3CC8-BA513B9A286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9C8A80BD-D2F2-95BE-4E1D-772D0AFC6AA5}"/>
                  </a:ext>
                </a:extLst>
              </p:cNvPr>
              <p:cNvGrpSpPr/>
              <p:nvPr/>
            </p:nvGrpSpPr>
            <p:grpSpPr>
              <a:xfrm>
                <a:off x="99161" y="2725073"/>
                <a:ext cx="490140" cy="134018"/>
                <a:chOff x="99161" y="318420"/>
                <a:chExt cx="490140" cy="134018"/>
              </a:xfrm>
            </p:grpSpPr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590D7BB-E8BF-F938-0C25-E43F66561A10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6548A98-536F-1732-7247-F582684794C5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사각형: 둥근 모서리 40">
                  <a:extLst>
                    <a:ext uri="{FF2B5EF4-FFF2-40B4-BE49-F238E27FC236}">
                      <a16:creationId xmlns:a16="http://schemas.microsoft.com/office/drawing/2014/main" id="{A8179E2D-0429-0C23-A90D-D40FAE3A6CF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8312670D-E027-C7FB-2128-F7E2F060B4DE}"/>
                  </a:ext>
                </a:extLst>
              </p:cNvPr>
              <p:cNvGrpSpPr/>
              <p:nvPr/>
            </p:nvGrpSpPr>
            <p:grpSpPr>
              <a:xfrm>
                <a:off x="99161" y="3186084"/>
                <a:ext cx="490140" cy="134018"/>
                <a:chOff x="99161" y="318420"/>
                <a:chExt cx="490140" cy="13401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23EEE5E7-B0F4-6E88-F48F-70AE7CB5C1F7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DAAE5C5A-6550-C9B8-2D9C-329DFDCB2D0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82027612-ABC1-3C29-2C03-AB4797A1038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FB48ED08-A425-50C1-7570-CFF60A052F35}"/>
                  </a:ext>
                </a:extLst>
              </p:cNvPr>
              <p:cNvGrpSpPr/>
              <p:nvPr/>
            </p:nvGrpSpPr>
            <p:grpSpPr>
              <a:xfrm>
                <a:off x="99161" y="3647095"/>
                <a:ext cx="490140" cy="134018"/>
                <a:chOff x="99161" y="318420"/>
                <a:chExt cx="490140" cy="134018"/>
              </a:xfrm>
            </p:grpSpPr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17A75348-6CEC-4814-98D7-89C9732A208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63192CB-7357-EAF2-6F4C-1F032E29AD1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" name="사각형: 둥근 모서리 48">
                  <a:extLst>
                    <a:ext uri="{FF2B5EF4-FFF2-40B4-BE49-F238E27FC236}">
                      <a16:creationId xmlns:a16="http://schemas.microsoft.com/office/drawing/2014/main" id="{07446B74-93EC-F46D-0233-25D97C475E5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E30BEAAC-D844-F7FE-5EC0-B2276D2334BD}"/>
                  </a:ext>
                </a:extLst>
              </p:cNvPr>
              <p:cNvGrpSpPr/>
              <p:nvPr/>
            </p:nvGrpSpPr>
            <p:grpSpPr>
              <a:xfrm>
                <a:off x="99161" y="4108106"/>
                <a:ext cx="490140" cy="134018"/>
                <a:chOff x="99161" y="318420"/>
                <a:chExt cx="490140" cy="134018"/>
              </a:xfrm>
            </p:grpSpPr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569DF063-F7B8-5B8B-2E67-EFA7D5F086F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5469DDD6-855D-F8EE-F20D-B95C9C5EEB4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B2B24787-5173-D419-99D2-DED0A1BD45C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5F1E68EB-E0B7-AB22-C8F3-7ED47703BB1E}"/>
                  </a:ext>
                </a:extLst>
              </p:cNvPr>
              <p:cNvGrpSpPr/>
              <p:nvPr/>
            </p:nvGrpSpPr>
            <p:grpSpPr>
              <a:xfrm>
                <a:off x="99161" y="4569117"/>
                <a:ext cx="490140" cy="134018"/>
                <a:chOff x="99161" y="318420"/>
                <a:chExt cx="490140" cy="13401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C7BC9050-71AB-8537-D25E-CCB7615345D6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7595C0CE-6EBC-7B7A-C718-3FBE12BB4E1D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사각형: 둥근 모서리 56">
                  <a:extLst>
                    <a:ext uri="{FF2B5EF4-FFF2-40B4-BE49-F238E27FC236}">
                      <a16:creationId xmlns:a16="http://schemas.microsoft.com/office/drawing/2014/main" id="{15F9A850-DF02-D5F0-5F29-B4F75FB90115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398A436F-0372-6BDF-C7FC-F580AF1FDFF3}"/>
                  </a:ext>
                </a:extLst>
              </p:cNvPr>
              <p:cNvGrpSpPr/>
              <p:nvPr/>
            </p:nvGrpSpPr>
            <p:grpSpPr>
              <a:xfrm>
                <a:off x="99161" y="5030128"/>
                <a:ext cx="490140" cy="134018"/>
                <a:chOff x="99161" y="318420"/>
                <a:chExt cx="490140" cy="134018"/>
              </a:xfrm>
            </p:grpSpPr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30C89931-2D50-93D6-5198-3EC073C87F1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EC92C801-5AC0-619F-1FCA-7102CB779A6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id="{40D5802A-2D9F-9616-61D5-41F57C7AD3A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60909374-0F50-882D-95F1-CBE0C0DE23E9}"/>
                  </a:ext>
                </a:extLst>
              </p:cNvPr>
              <p:cNvGrpSpPr/>
              <p:nvPr/>
            </p:nvGrpSpPr>
            <p:grpSpPr>
              <a:xfrm>
                <a:off x="99161" y="5491139"/>
                <a:ext cx="490140" cy="134018"/>
                <a:chOff x="99161" y="318420"/>
                <a:chExt cx="490140" cy="134018"/>
              </a:xfrm>
            </p:grpSpPr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4662AA9B-3D25-6D32-397F-A8380F43014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6268F86F-210C-AEE6-0442-2A92FFE1BF0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사각형: 둥근 모서리 64">
                  <a:extLst>
                    <a:ext uri="{FF2B5EF4-FFF2-40B4-BE49-F238E27FC236}">
                      <a16:creationId xmlns:a16="http://schemas.microsoft.com/office/drawing/2014/main" id="{6495DC0D-897F-D0AA-B3BD-2AB57E5C71D4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121A5BC6-745F-3802-75FE-966DA34D2051}"/>
                  </a:ext>
                </a:extLst>
              </p:cNvPr>
              <p:cNvGrpSpPr/>
              <p:nvPr/>
            </p:nvGrpSpPr>
            <p:grpSpPr>
              <a:xfrm>
                <a:off x="99161" y="5952150"/>
                <a:ext cx="490140" cy="134018"/>
                <a:chOff x="99161" y="318420"/>
                <a:chExt cx="490140" cy="134018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A3687A30-A1E2-922B-E921-FA2B01E12B2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DB3C83B4-9EB0-2855-4739-E665EA712D4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사각형: 둥근 모서리 68">
                  <a:extLst>
                    <a:ext uri="{FF2B5EF4-FFF2-40B4-BE49-F238E27FC236}">
                      <a16:creationId xmlns:a16="http://schemas.microsoft.com/office/drawing/2014/main" id="{5DB5CB77-37F6-35DE-F396-A6EF5894F66D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C932FF26-F13F-BB29-17C9-5BD3F8CD5AF4}"/>
                  </a:ext>
                </a:extLst>
              </p:cNvPr>
              <p:cNvGrpSpPr/>
              <p:nvPr/>
            </p:nvGrpSpPr>
            <p:grpSpPr>
              <a:xfrm>
                <a:off x="99161" y="6413161"/>
                <a:ext cx="490140" cy="134018"/>
                <a:chOff x="99161" y="318420"/>
                <a:chExt cx="490140" cy="134018"/>
              </a:xfrm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0BC3A2C1-0918-E38D-6BFE-E95C8B342D01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6D9E098E-BFCA-9B5A-3693-5C0F307ADB9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D3EA7EFB-F6A4-10D7-EDFE-5E3B6AE1A800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EE4C0DF1-EB0C-8AAD-82FC-5168D57C9DE9}"/>
                </a:ext>
              </a:extLst>
            </p:cNvPr>
            <p:cNvCxnSpPr>
              <a:cxnSpLocks/>
            </p:cNvCxnSpPr>
            <p:nvPr/>
          </p:nvCxnSpPr>
          <p:spPr>
            <a:xfrm>
              <a:off x="831210" y="837595"/>
              <a:ext cx="10800000" cy="0"/>
            </a:xfrm>
            <a:prstGeom prst="line">
              <a:avLst/>
            </a:prstGeom>
            <a:ln w="22225" cap="rnd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186D8A6B-3606-9963-3754-FAE7D99CFD84}"/>
              </a:ext>
            </a:extLst>
          </p:cNvPr>
          <p:cNvSpPr txBox="1"/>
          <p:nvPr/>
        </p:nvSpPr>
        <p:spPr>
          <a:xfrm>
            <a:off x="772793" y="285929"/>
            <a:ext cx="8972340" cy="523220"/>
          </a:xfrm>
          <a:prstGeom prst="rect">
            <a:avLst/>
          </a:prstGeom>
          <a:noFill/>
        </p:spPr>
        <p:txBody>
          <a:bodyPr wrap="square" spcCol="0">
            <a:spAutoFit/>
          </a:bodyPr>
          <a:lstStyle/>
          <a:p>
            <a:pPr>
              <a:defRPr/>
            </a:pPr>
            <a:r>
              <a:rPr lang="en-US" altLang="ko-KR" sz="2800" kern="0" dirty="0">
                <a:ln w="952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Ⅳ. </a:t>
            </a:r>
            <a:r>
              <a:rPr lang="ko-KR" altLang="en-US" sz="2800" kern="0" dirty="0">
                <a:ln w="952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대량 주문하기 </a:t>
            </a:r>
            <a:r>
              <a:rPr lang="en-US" altLang="ko-KR" sz="2800" kern="0" dirty="0">
                <a:ln w="952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(04orders.html) </a:t>
            </a:r>
            <a:r>
              <a:rPr lang="en-US" altLang="ko-KR" sz="2400" kern="0" dirty="0">
                <a:ln w="9525">
                  <a:noFill/>
                </a:ln>
                <a:solidFill>
                  <a:schemeClr val="bg2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Source Code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9D2C3B-A06B-C431-1187-C31AAF7D7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392" y="1476057"/>
            <a:ext cx="8838323" cy="4803261"/>
          </a:xfrm>
          <a:prstGeom prst="rect">
            <a:avLst/>
          </a:prstGeom>
          <a:ln w="19050">
            <a:solidFill>
              <a:srgbClr val="FF7C80"/>
            </a:solidFill>
          </a:ln>
        </p:spPr>
      </p:pic>
    </p:spTree>
    <p:extLst>
      <p:ext uri="{BB962C8B-B14F-4D97-AF65-F5344CB8AC3E}">
        <p14:creationId xmlns:p14="http://schemas.microsoft.com/office/powerpoint/2010/main" val="162958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70FB8DB-DF01-E405-218B-68308BCE2A19}"/>
              </a:ext>
            </a:extLst>
          </p:cNvPr>
          <p:cNvGrpSpPr/>
          <p:nvPr/>
        </p:nvGrpSpPr>
        <p:grpSpPr>
          <a:xfrm>
            <a:off x="0" y="141732"/>
            <a:ext cx="12075069" cy="6716268"/>
            <a:chOff x="0" y="141732"/>
            <a:chExt cx="12075069" cy="6716268"/>
          </a:xfrm>
        </p:grpSpPr>
        <p:sp>
          <p:nvSpPr>
            <p:cNvPr id="11" name="사각형: 둥근 한쪽 모서리 10">
              <a:extLst>
                <a:ext uri="{FF2B5EF4-FFF2-40B4-BE49-F238E27FC236}">
                  <a16:creationId xmlns:a16="http://schemas.microsoft.com/office/drawing/2014/main" id="{4495742D-D01F-1F45-6551-42B2BF0B576D}"/>
                </a:ext>
              </a:extLst>
            </p:cNvPr>
            <p:cNvSpPr/>
            <p:nvPr/>
          </p:nvSpPr>
          <p:spPr>
            <a:xfrm>
              <a:off x="0" y="420018"/>
              <a:ext cx="11996928" cy="6437982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위쪽 모서리 13">
              <a:extLst>
                <a:ext uri="{FF2B5EF4-FFF2-40B4-BE49-F238E27FC236}">
                  <a16:creationId xmlns:a16="http://schemas.microsoft.com/office/drawing/2014/main" id="{B6ACDC89-3E06-09DA-9A22-3B14ABAB0492}"/>
                </a:ext>
              </a:extLst>
            </p:cNvPr>
            <p:cNvSpPr/>
            <p:nvPr/>
          </p:nvSpPr>
          <p:spPr>
            <a:xfrm rot="5400000">
              <a:off x="11750573" y="778934"/>
              <a:ext cx="324000" cy="324993"/>
            </a:xfrm>
            <a:prstGeom prst="round2SameRect">
              <a:avLst/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위쪽 모서리 14">
              <a:extLst>
                <a:ext uri="{FF2B5EF4-FFF2-40B4-BE49-F238E27FC236}">
                  <a16:creationId xmlns:a16="http://schemas.microsoft.com/office/drawing/2014/main" id="{C5BA99BB-47B5-69FB-CFE1-C330195141B1}"/>
                </a:ext>
              </a:extLst>
            </p:cNvPr>
            <p:cNvSpPr/>
            <p:nvPr/>
          </p:nvSpPr>
          <p:spPr>
            <a:xfrm rot="5400000">
              <a:off x="11750573" y="1206329"/>
              <a:ext cx="324000" cy="324993"/>
            </a:xfrm>
            <a:prstGeom prst="round2SameRect">
              <a:avLst/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E35B71F5-FE26-B70F-C0DE-940D17AD178B}"/>
                </a:ext>
              </a:extLst>
            </p:cNvPr>
            <p:cNvSpPr/>
            <p:nvPr/>
          </p:nvSpPr>
          <p:spPr>
            <a:xfrm rot="5400000">
              <a:off x="11750573" y="1633724"/>
              <a:ext cx="324000" cy="324993"/>
            </a:xfrm>
            <a:prstGeom prst="round2SameRect">
              <a:avLst/>
            </a:prstGeom>
            <a:solidFill>
              <a:srgbClr val="92D05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한쪽 모서리 11">
              <a:extLst>
                <a:ext uri="{FF2B5EF4-FFF2-40B4-BE49-F238E27FC236}">
                  <a16:creationId xmlns:a16="http://schemas.microsoft.com/office/drawing/2014/main" id="{34DFCB36-AE8E-5A0C-CB7A-07A61EBD8D07}"/>
                </a:ext>
              </a:extLst>
            </p:cNvPr>
            <p:cNvSpPr/>
            <p:nvPr/>
          </p:nvSpPr>
          <p:spPr>
            <a:xfrm>
              <a:off x="0" y="285930"/>
              <a:ext cx="11913108" cy="6572070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한쪽 모서리 12">
              <a:extLst>
                <a:ext uri="{FF2B5EF4-FFF2-40B4-BE49-F238E27FC236}">
                  <a16:creationId xmlns:a16="http://schemas.microsoft.com/office/drawing/2014/main" id="{AB9B11E5-6E54-19B2-3F26-2996CFF61257}"/>
                </a:ext>
              </a:extLst>
            </p:cNvPr>
            <p:cNvSpPr/>
            <p:nvPr/>
          </p:nvSpPr>
          <p:spPr>
            <a:xfrm>
              <a:off x="0" y="141732"/>
              <a:ext cx="11819763" cy="6716268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1257300" latinLnBrk="0">
                <a:defRPr/>
              </a:pPr>
              <a:endParaRPr lang="ko-KR" altLang="en-US" sz="1100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F517AE8-9E01-E0E0-0B5F-B487B49C7563}"/>
                </a:ext>
              </a:extLst>
            </p:cNvPr>
            <p:cNvGrpSpPr/>
            <p:nvPr/>
          </p:nvGrpSpPr>
          <p:grpSpPr>
            <a:xfrm>
              <a:off x="99161" y="141732"/>
              <a:ext cx="490140" cy="6716268"/>
              <a:chOff x="99161" y="141732"/>
              <a:chExt cx="490140" cy="6716268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02D1D89-8655-290D-2CE6-3B9A69F42ED1}"/>
                  </a:ext>
                </a:extLst>
              </p:cNvPr>
              <p:cNvSpPr/>
              <p:nvPr/>
            </p:nvSpPr>
            <p:spPr>
              <a:xfrm>
                <a:off x="317500" y="141732"/>
                <a:ext cx="36000" cy="671626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362A5F1-CE38-7AD4-FC51-6F3394C004EE}"/>
                  </a:ext>
                </a:extLst>
              </p:cNvPr>
              <p:cNvGrpSpPr/>
              <p:nvPr/>
            </p:nvGrpSpPr>
            <p:grpSpPr>
              <a:xfrm>
                <a:off x="99161" y="420018"/>
                <a:ext cx="490140" cy="134018"/>
                <a:chOff x="99161" y="318420"/>
                <a:chExt cx="490140" cy="134018"/>
              </a:xfrm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47B83FD-7FE7-FC5C-C9BF-5713E7DC247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9E59732-3F3A-9CCB-FE37-F21BA2F0993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E2146710-9BFC-2E2A-FDDE-512DC6C7C41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E72877DE-6661-A7FC-2D29-A86A0C3D72E4}"/>
                  </a:ext>
                </a:extLst>
              </p:cNvPr>
              <p:cNvGrpSpPr/>
              <p:nvPr/>
            </p:nvGrpSpPr>
            <p:grpSpPr>
              <a:xfrm>
                <a:off x="99161" y="881029"/>
                <a:ext cx="490140" cy="134018"/>
                <a:chOff x="99161" y="318420"/>
                <a:chExt cx="490140" cy="134018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3D7F1F4-2943-F896-3050-1B9588DACBF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65CECCFB-5973-856B-C9BE-DACCEAF6AFF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C99999F7-3639-40B7-4C90-D112708FAED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FF0E32C6-49F9-9A4E-A4B1-5C956BA12C1D}"/>
                  </a:ext>
                </a:extLst>
              </p:cNvPr>
              <p:cNvGrpSpPr/>
              <p:nvPr/>
            </p:nvGrpSpPr>
            <p:grpSpPr>
              <a:xfrm>
                <a:off x="99161" y="1342040"/>
                <a:ext cx="490140" cy="134018"/>
                <a:chOff x="99161" y="318420"/>
                <a:chExt cx="490140" cy="134018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98C246C-7CC2-C60B-FC40-1482D5C4A3A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1A74C59-E160-5D11-B451-99F4D841156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EAB6C923-6FC4-43D2-7D48-F4AAA27A240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2DAED813-1A52-45CD-51A8-336AA8C770E0}"/>
                  </a:ext>
                </a:extLst>
              </p:cNvPr>
              <p:cNvGrpSpPr/>
              <p:nvPr/>
            </p:nvGrpSpPr>
            <p:grpSpPr>
              <a:xfrm>
                <a:off x="99161" y="1803051"/>
                <a:ext cx="490140" cy="134018"/>
                <a:chOff x="99161" y="318420"/>
                <a:chExt cx="490140" cy="13401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ED627FD-5212-94D8-E2A0-CCEE9EE5C2C4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BCBCBB0-5B75-6421-0ACB-F57FDF1A0E2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35581F9C-E133-58AB-07D2-6E0D4016FD5A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E238A1F-48EE-91C7-4D6C-5D412CFCD0E7}"/>
                  </a:ext>
                </a:extLst>
              </p:cNvPr>
              <p:cNvGrpSpPr/>
              <p:nvPr/>
            </p:nvGrpSpPr>
            <p:grpSpPr>
              <a:xfrm>
                <a:off x="99161" y="2264062"/>
                <a:ext cx="490140" cy="134018"/>
                <a:chOff x="99161" y="318420"/>
                <a:chExt cx="490140" cy="134018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D8CF9C1-6F58-D96C-2BFC-F50BC780961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0665634-7DE8-5C68-50AA-3A725BBFD4F6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0D08A15B-835A-0623-3CC8-BA513B9A286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9C8A80BD-D2F2-95BE-4E1D-772D0AFC6AA5}"/>
                  </a:ext>
                </a:extLst>
              </p:cNvPr>
              <p:cNvGrpSpPr/>
              <p:nvPr/>
            </p:nvGrpSpPr>
            <p:grpSpPr>
              <a:xfrm>
                <a:off x="99161" y="2725073"/>
                <a:ext cx="490140" cy="134018"/>
                <a:chOff x="99161" y="318420"/>
                <a:chExt cx="490140" cy="134018"/>
              </a:xfrm>
            </p:grpSpPr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590D7BB-E8BF-F938-0C25-E43F66561A10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6548A98-536F-1732-7247-F582684794C5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사각형: 둥근 모서리 40">
                  <a:extLst>
                    <a:ext uri="{FF2B5EF4-FFF2-40B4-BE49-F238E27FC236}">
                      <a16:creationId xmlns:a16="http://schemas.microsoft.com/office/drawing/2014/main" id="{A8179E2D-0429-0C23-A90D-D40FAE3A6CF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8312670D-E027-C7FB-2128-F7E2F060B4DE}"/>
                  </a:ext>
                </a:extLst>
              </p:cNvPr>
              <p:cNvGrpSpPr/>
              <p:nvPr/>
            </p:nvGrpSpPr>
            <p:grpSpPr>
              <a:xfrm>
                <a:off x="99161" y="3186084"/>
                <a:ext cx="490140" cy="134018"/>
                <a:chOff x="99161" y="318420"/>
                <a:chExt cx="490140" cy="13401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23EEE5E7-B0F4-6E88-F48F-70AE7CB5C1F7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DAAE5C5A-6550-C9B8-2D9C-329DFDCB2D0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82027612-ABC1-3C29-2C03-AB4797A1038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FB48ED08-A425-50C1-7570-CFF60A052F35}"/>
                  </a:ext>
                </a:extLst>
              </p:cNvPr>
              <p:cNvGrpSpPr/>
              <p:nvPr/>
            </p:nvGrpSpPr>
            <p:grpSpPr>
              <a:xfrm>
                <a:off x="99161" y="3647095"/>
                <a:ext cx="490140" cy="134018"/>
                <a:chOff x="99161" y="318420"/>
                <a:chExt cx="490140" cy="134018"/>
              </a:xfrm>
            </p:grpSpPr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17A75348-6CEC-4814-98D7-89C9732A208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63192CB-7357-EAF2-6F4C-1F032E29AD1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" name="사각형: 둥근 모서리 48">
                  <a:extLst>
                    <a:ext uri="{FF2B5EF4-FFF2-40B4-BE49-F238E27FC236}">
                      <a16:creationId xmlns:a16="http://schemas.microsoft.com/office/drawing/2014/main" id="{07446B74-93EC-F46D-0233-25D97C475E5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E30BEAAC-D844-F7FE-5EC0-B2276D2334BD}"/>
                  </a:ext>
                </a:extLst>
              </p:cNvPr>
              <p:cNvGrpSpPr/>
              <p:nvPr/>
            </p:nvGrpSpPr>
            <p:grpSpPr>
              <a:xfrm>
                <a:off x="99161" y="4108106"/>
                <a:ext cx="490140" cy="134018"/>
                <a:chOff x="99161" y="318420"/>
                <a:chExt cx="490140" cy="134018"/>
              </a:xfrm>
            </p:grpSpPr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569DF063-F7B8-5B8B-2E67-EFA7D5F086F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5469DDD6-855D-F8EE-F20D-B95C9C5EEB4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B2B24787-5173-D419-99D2-DED0A1BD45C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5F1E68EB-E0B7-AB22-C8F3-7ED47703BB1E}"/>
                  </a:ext>
                </a:extLst>
              </p:cNvPr>
              <p:cNvGrpSpPr/>
              <p:nvPr/>
            </p:nvGrpSpPr>
            <p:grpSpPr>
              <a:xfrm>
                <a:off x="99161" y="4569117"/>
                <a:ext cx="490140" cy="134018"/>
                <a:chOff x="99161" y="318420"/>
                <a:chExt cx="490140" cy="13401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C7BC9050-71AB-8537-D25E-CCB7615345D6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7595C0CE-6EBC-7B7A-C718-3FBE12BB4E1D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사각형: 둥근 모서리 56">
                  <a:extLst>
                    <a:ext uri="{FF2B5EF4-FFF2-40B4-BE49-F238E27FC236}">
                      <a16:creationId xmlns:a16="http://schemas.microsoft.com/office/drawing/2014/main" id="{15F9A850-DF02-D5F0-5F29-B4F75FB90115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398A436F-0372-6BDF-C7FC-F580AF1FDFF3}"/>
                  </a:ext>
                </a:extLst>
              </p:cNvPr>
              <p:cNvGrpSpPr/>
              <p:nvPr/>
            </p:nvGrpSpPr>
            <p:grpSpPr>
              <a:xfrm>
                <a:off x="99161" y="5030128"/>
                <a:ext cx="490140" cy="134018"/>
                <a:chOff x="99161" y="318420"/>
                <a:chExt cx="490140" cy="134018"/>
              </a:xfrm>
            </p:grpSpPr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30C89931-2D50-93D6-5198-3EC073C87F1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EC92C801-5AC0-619F-1FCA-7102CB779A6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id="{40D5802A-2D9F-9616-61D5-41F57C7AD3A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60909374-0F50-882D-95F1-CBE0C0DE23E9}"/>
                  </a:ext>
                </a:extLst>
              </p:cNvPr>
              <p:cNvGrpSpPr/>
              <p:nvPr/>
            </p:nvGrpSpPr>
            <p:grpSpPr>
              <a:xfrm>
                <a:off x="99161" y="5491139"/>
                <a:ext cx="490140" cy="134018"/>
                <a:chOff x="99161" y="318420"/>
                <a:chExt cx="490140" cy="134018"/>
              </a:xfrm>
            </p:grpSpPr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4662AA9B-3D25-6D32-397F-A8380F43014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6268F86F-210C-AEE6-0442-2A92FFE1BF0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사각형: 둥근 모서리 64">
                  <a:extLst>
                    <a:ext uri="{FF2B5EF4-FFF2-40B4-BE49-F238E27FC236}">
                      <a16:creationId xmlns:a16="http://schemas.microsoft.com/office/drawing/2014/main" id="{6495DC0D-897F-D0AA-B3BD-2AB57E5C71D4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121A5BC6-745F-3802-75FE-966DA34D2051}"/>
                  </a:ext>
                </a:extLst>
              </p:cNvPr>
              <p:cNvGrpSpPr/>
              <p:nvPr/>
            </p:nvGrpSpPr>
            <p:grpSpPr>
              <a:xfrm>
                <a:off x="99161" y="5952150"/>
                <a:ext cx="490140" cy="134018"/>
                <a:chOff x="99161" y="318420"/>
                <a:chExt cx="490140" cy="134018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A3687A30-A1E2-922B-E921-FA2B01E12B2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DB3C83B4-9EB0-2855-4739-E665EA712D4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사각형: 둥근 모서리 68">
                  <a:extLst>
                    <a:ext uri="{FF2B5EF4-FFF2-40B4-BE49-F238E27FC236}">
                      <a16:creationId xmlns:a16="http://schemas.microsoft.com/office/drawing/2014/main" id="{5DB5CB77-37F6-35DE-F396-A6EF5894F66D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C932FF26-F13F-BB29-17C9-5BD3F8CD5AF4}"/>
                  </a:ext>
                </a:extLst>
              </p:cNvPr>
              <p:cNvGrpSpPr/>
              <p:nvPr/>
            </p:nvGrpSpPr>
            <p:grpSpPr>
              <a:xfrm>
                <a:off x="99161" y="6413161"/>
                <a:ext cx="490140" cy="134018"/>
                <a:chOff x="99161" y="318420"/>
                <a:chExt cx="490140" cy="134018"/>
              </a:xfrm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0BC3A2C1-0918-E38D-6BFE-E95C8B342D01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6D9E098E-BFCA-9B5A-3693-5C0F307ADB9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D3EA7EFB-F6A4-10D7-EDFE-5E3B6AE1A800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EE4C0DF1-EB0C-8AAD-82FC-5168D57C9DE9}"/>
                </a:ext>
              </a:extLst>
            </p:cNvPr>
            <p:cNvCxnSpPr>
              <a:cxnSpLocks/>
            </p:cNvCxnSpPr>
            <p:nvPr/>
          </p:nvCxnSpPr>
          <p:spPr>
            <a:xfrm>
              <a:off x="831210" y="837595"/>
              <a:ext cx="10800000" cy="0"/>
            </a:xfrm>
            <a:prstGeom prst="line">
              <a:avLst/>
            </a:prstGeom>
            <a:ln w="22225" cap="rnd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50BC7F6-89CB-BB42-E597-C6F2F03F149E}"/>
              </a:ext>
            </a:extLst>
          </p:cNvPr>
          <p:cNvSpPr/>
          <p:nvPr/>
        </p:nvSpPr>
        <p:spPr>
          <a:xfrm>
            <a:off x="8537455" y="2068291"/>
            <a:ext cx="2471192" cy="342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프로젝트에 대한 전반적인 내용 설명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B2D0EF42-FED4-C891-D331-D9BB927C5D47}"/>
              </a:ext>
            </a:extLst>
          </p:cNvPr>
          <p:cNvGrpSpPr/>
          <p:nvPr/>
        </p:nvGrpSpPr>
        <p:grpSpPr>
          <a:xfrm>
            <a:off x="3844003" y="2183493"/>
            <a:ext cx="4436787" cy="118229"/>
            <a:chOff x="3844003" y="2151745"/>
            <a:chExt cx="4436787" cy="118229"/>
          </a:xfrm>
        </p:grpSpPr>
        <p:sp>
          <p:nvSpPr>
            <p:cNvPr id="94" name="사각형: 둥근 모서리 49">
              <a:extLst>
                <a:ext uri="{FF2B5EF4-FFF2-40B4-BE49-F238E27FC236}">
                  <a16:creationId xmlns:a16="http://schemas.microsoft.com/office/drawing/2014/main" id="{BD50AB6C-9492-2056-A389-683485147382}"/>
                </a:ext>
              </a:extLst>
            </p:cNvPr>
            <p:cNvSpPr/>
            <p:nvPr/>
          </p:nvSpPr>
          <p:spPr>
            <a:xfrm>
              <a:off x="3851128" y="2156062"/>
              <a:ext cx="4429662" cy="108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5" name="사각형: 둥근 모서리 50">
              <a:extLst>
                <a:ext uri="{FF2B5EF4-FFF2-40B4-BE49-F238E27FC236}">
                  <a16:creationId xmlns:a16="http://schemas.microsoft.com/office/drawing/2014/main" id="{F368D164-49EB-34AE-8E34-F1C48620B2C0}"/>
                </a:ext>
              </a:extLst>
            </p:cNvPr>
            <p:cNvSpPr/>
            <p:nvPr/>
          </p:nvSpPr>
          <p:spPr>
            <a:xfrm>
              <a:off x="3844003" y="2151745"/>
              <a:ext cx="1092064" cy="118229"/>
            </a:xfrm>
            <a:prstGeom prst="roundRect">
              <a:avLst>
                <a:gd name="adj" fmla="val 50000"/>
              </a:avLst>
            </a:prstGeom>
            <a:solidFill>
              <a:srgbClr val="FF7C80"/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B18E445-B026-93E3-4BBA-21F4FDAD7579}"/>
              </a:ext>
            </a:extLst>
          </p:cNvPr>
          <p:cNvSpPr/>
          <p:nvPr/>
        </p:nvSpPr>
        <p:spPr>
          <a:xfrm>
            <a:off x="8537455" y="3560817"/>
            <a:ext cx="2214145" cy="342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웹페이지 별 화면 및 코드 리뷰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91D20B0F-5892-8E26-BDAA-7859EB2A6A9D}"/>
              </a:ext>
            </a:extLst>
          </p:cNvPr>
          <p:cNvGrpSpPr/>
          <p:nvPr/>
        </p:nvGrpSpPr>
        <p:grpSpPr>
          <a:xfrm>
            <a:off x="3851128" y="4973964"/>
            <a:ext cx="4429662" cy="108000"/>
            <a:chOff x="3851128" y="5185060"/>
            <a:chExt cx="4429662" cy="108000"/>
          </a:xfrm>
        </p:grpSpPr>
        <p:sp>
          <p:nvSpPr>
            <p:cNvPr id="98" name="사각형: 둥근 모서리 49">
              <a:extLst>
                <a:ext uri="{FF2B5EF4-FFF2-40B4-BE49-F238E27FC236}">
                  <a16:creationId xmlns:a16="http://schemas.microsoft.com/office/drawing/2014/main" id="{3DBE4996-2A01-38BB-37A7-9D2A269574A0}"/>
                </a:ext>
              </a:extLst>
            </p:cNvPr>
            <p:cNvSpPr/>
            <p:nvPr/>
          </p:nvSpPr>
          <p:spPr>
            <a:xfrm>
              <a:off x="3851128" y="5185060"/>
              <a:ext cx="4429662" cy="108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9" name="사각형: 둥근 모서리 50">
              <a:extLst>
                <a:ext uri="{FF2B5EF4-FFF2-40B4-BE49-F238E27FC236}">
                  <a16:creationId xmlns:a16="http://schemas.microsoft.com/office/drawing/2014/main" id="{DD941AD0-17F5-F4C6-1393-8DBA4F784E23}"/>
                </a:ext>
              </a:extLst>
            </p:cNvPr>
            <p:cNvSpPr/>
            <p:nvPr/>
          </p:nvSpPr>
          <p:spPr>
            <a:xfrm>
              <a:off x="3851128" y="5185060"/>
              <a:ext cx="4429662" cy="108000"/>
            </a:xfrm>
            <a:prstGeom prst="roundRect">
              <a:avLst>
                <a:gd name="adj" fmla="val 50000"/>
              </a:avLst>
            </a:prstGeom>
            <a:solidFill>
              <a:srgbClr val="FF7C80"/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7BE6605-5381-76A3-7AEF-3278322C9A4F}"/>
              </a:ext>
            </a:extLst>
          </p:cNvPr>
          <p:cNvSpPr/>
          <p:nvPr/>
        </p:nvSpPr>
        <p:spPr>
          <a:xfrm>
            <a:off x="8537455" y="4856603"/>
            <a:ext cx="2214145" cy="342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프로젝트를 마치며 느낀 점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E73DFDAE-7324-3CFA-9FD3-56AB78457875}"/>
              </a:ext>
            </a:extLst>
          </p:cNvPr>
          <p:cNvSpPr/>
          <p:nvPr/>
        </p:nvSpPr>
        <p:spPr>
          <a:xfrm>
            <a:off x="1230907" y="2005710"/>
            <a:ext cx="2214145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요약</a:t>
            </a:r>
            <a:endParaRPr lang="en-US" altLang="ko-KR" b="1" dirty="0">
              <a:solidFill>
                <a:schemeClr val="bg2">
                  <a:lumMod val="1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1259054-A19B-9BD1-82CB-A40B7330C4A3}"/>
              </a:ext>
            </a:extLst>
          </p:cNvPr>
          <p:cNvSpPr/>
          <p:nvPr/>
        </p:nvSpPr>
        <p:spPr>
          <a:xfrm>
            <a:off x="1230907" y="3498236"/>
            <a:ext cx="2214145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소개</a:t>
            </a:r>
            <a:endParaRPr lang="en-US" altLang="ko-KR" b="1" dirty="0">
              <a:solidFill>
                <a:schemeClr val="bg2">
                  <a:lumMod val="1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01F4C21-CB9A-A7E7-D246-7359DE9652A3}"/>
              </a:ext>
            </a:extLst>
          </p:cNvPr>
          <p:cNvSpPr/>
          <p:nvPr/>
        </p:nvSpPr>
        <p:spPr>
          <a:xfrm>
            <a:off x="1230907" y="4794022"/>
            <a:ext cx="2214145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마무리</a:t>
            </a:r>
            <a:endParaRPr lang="en-US" altLang="ko-KR" b="1" dirty="0">
              <a:solidFill>
                <a:schemeClr val="bg2">
                  <a:lumMod val="1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86D8A6B-3606-9963-3754-FAE7D99CFD84}"/>
              </a:ext>
            </a:extLst>
          </p:cNvPr>
          <p:cNvSpPr txBox="1"/>
          <p:nvPr/>
        </p:nvSpPr>
        <p:spPr>
          <a:xfrm>
            <a:off x="772794" y="285929"/>
            <a:ext cx="1288761" cy="523220"/>
          </a:xfrm>
          <a:prstGeom prst="rect">
            <a:avLst/>
          </a:prstGeom>
          <a:noFill/>
        </p:spPr>
        <p:txBody>
          <a:bodyPr wrap="square" spcCol="0">
            <a:spAutoFit/>
          </a:bodyPr>
          <a:lstStyle/>
          <a:p>
            <a:pPr algn="dist">
              <a:defRPr/>
            </a:pPr>
            <a:r>
              <a:rPr lang="en-US" altLang="ko-KR" sz="2800" kern="0" dirty="0">
                <a:ln w="952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INDEX</a:t>
            </a: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25BDEEA6-A109-CCFC-D98C-72D73DB3D94D}"/>
              </a:ext>
            </a:extLst>
          </p:cNvPr>
          <p:cNvGrpSpPr/>
          <p:nvPr/>
        </p:nvGrpSpPr>
        <p:grpSpPr>
          <a:xfrm>
            <a:off x="3843390" y="3677300"/>
            <a:ext cx="4437400" cy="118234"/>
            <a:chOff x="3843390" y="3668803"/>
            <a:chExt cx="4437400" cy="118234"/>
          </a:xfrm>
        </p:grpSpPr>
        <p:sp>
          <p:nvSpPr>
            <p:cNvPr id="106" name="사각형: 둥근 모서리 49">
              <a:extLst>
                <a:ext uri="{FF2B5EF4-FFF2-40B4-BE49-F238E27FC236}">
                  <a16:creationId xmlns:a16="http://schemas.microsoft.com/office/drawing/2014/main" id="{6F9CFC40-07D7-8C22-785B-AD9752E24FB7}"/>
                </a:ext>
              </a:extLst>
            </p:cNvPr>
            <p:cNvSpPr/>
            <p:nvPr/>
          </p:nvSpPr>
          <p:spPr>
            <a:xfrm>
              <a:off x="3851128" y="3670561"/>
              <a:ext cx="4429662" cy="108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7" name="사각형: 둥근 모서리 50">
              <a:extLst>
                <a:ext uri="{FF2B5EF4-FFF2-40B4-BE49-F238E27FC236}">
                  <a16:creationId xmlns:a16="http://schemas.microsoft.com/office/drawing/2014/main" id="{210E67E4-F40B-550B-34C0-141902118661}"/>
                </a:ext>
              </a:extLst>
            </p:cNvPr>
            <p:cNvSpPr/>
            <p:nvPr/>
          </p:nvSpPr>
          <p:spPr>
            <a:xfrm>
              <a:off x="3843390" y="3668803"/>
              <a:ext cx="2388077" cy="118234"/>
            </a:xfrm>
            <a:prstGeom prst="roundRect">
              <a:avLst>
                <a:gd name="adj" fmla="val 50000"/>
              </a:avLst>
            </a:prstGeom>
            <a:solidFill>
              <a:srgbClr val="FF7C80"/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794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70FB8DB-DF01-E405-218B-68308BCE2A19}"/>
              </a:ext>
            </a:extLst>
          </p:cNvPr>
          <p:cNvGrpSpPr/>
          <p:nvPr/>
        </p:nvGrpSpPr>
        <p:grpSpPr>
          <a:xfrm>
            <a:off x="0" y="141732"/>
            <a:ext cx="12075069" cy="6716268"/>
            <a:chOff x="0" y="141732"/>
            <a:chExt cx="12075069" cy="6716268"/>
          </a:xfrm>
        </p:grpSpPr>
        <p:sp>
          <p:nvSpPr>
            <p:cNvPr id="11" name="사각형: 둥근 한쪽 모서리 10">
              <a:extLst>
                <a:ext uri="{FF2B5EF4-FFF2-40B4-BE49-F238E27FC236}">
                  <a16:creationId xmlns:a16="http://schemas.microsoft.com/office/drawing/2014/main" id="{4495742D-D01F-1F45-6551-42B2BF0B576D}"/>
                </a:ext>
              </a:extLst>
            </p:cNvPr>
            <p:cNvSpPr/>
            <p:nvPr/>
          </p:nvSpPr>
          <p:spPr>
            <a:xfrm>
              <a:off x="0" y="420018"/>
              <a:ext cx="11996928" cy="6437982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위쪽 모서리 13">
              <a:extLst>
                <a:ext uri="{FF2B5EF4-FFF2-40B4-BE49-F238E27FC236}">
                  <a16:creationId xmlns:a16="http://schemas.microsoft.com/office/drawing/2014/main" id="{B6ACDC89-3E06-09DA-9A22-3B14ABAB0492}"/>
                </a:ext>
              </a:extLst>
            </p:cNvPr>
            <p:cNvSpPr/>
            <p:nvPr/>
          </p:nvSpPr>
          <p:spPr>
            <a:xfrm rot="5400000">
              <a:off x="11750573" y="778934"/>
              <a:ext cx="324000" cy="324993"/>
            </a:xfrm>
            <a:prstGeom prst="round2SameRect">
              <a:avLst/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위쪽 모서리 14">
              <a:extLst>
                <a:ext uri="{FF2B5EF4-FFF2-40B4-BE49-F238E27FC236}">
                  <a16:creationId xmlns:a16="http://schemas.microsoft.com/office/drawing/2014/main" id="{C5BA99BB-47B5-69FB-CFE1-C330195141B1}"/>
                </a:ext>
              </a:extLst>
            </p:cNvPr>
            <p:cNvSpPr/>
            <p:nvPr/>
          </p:nvSpPr>
          <p:spPr>
            <a:xfrm rot="5400000">
              <a:off x="11750573" y="1206329"/>
              <a:ext cx="324000" cy="324993"/>
            </a:xfrm>
            <a:prstGeom prst="round2SameRect">
              <a:avLst/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E35B71F5-FE26-B70F-C0DE-940D17AD178B}"/>
                </a:ext>
              </a:extLst>
            </p:cNvPr>
            <p:cNvSpPr/>
            <p:nvPr/>
          </p:nvSpPr>
          <p:spPr>
            <a:xfrm rot="5400000">
              <a:off x="11750573" y="1633724"/>
              <a:ext cx="324000" cy="324993"/>
            </a:xfrm>
            <a:prstGeom prst="round2SameRect">
              <a:avLst/>
            </a:prstGeom>
            <a:solidFill>
              <a:srgbClr val="92D05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한쪽 모서리 11">
              <a:extLst>
                <a:ext uri="{FF2B5EF4-FFF2-40B4-BE49-F238E27FC236}">
                  <a16:creationId xmlns:a16="http://schemas.microsoft.com/office/drawing/2014/main" id="{34DFCB36-AE8E-5A0C-CB7A-07A61EBD8D07}"/>
                </a:ext>
              </a:extLst>
            </p:cNvPr>
            <p:cNvSpPr/>
            <p:nvPr/>
          </p:nvSpPr>
          <p:spPr>
            <a:xfrm>
              <a:off x="0" y="285930"/>
              <a:ext cx="11913108" cy="6572070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한쪽 모서리 12">
              <a:extLst>
                <a:ext uri="{FF2B5EF4-FFF2-40B4-BE49-F238E27FC236}">
                  <a16:creationId xmlns:a16="http://schemas.microsoft.com/office/drawing/2014/main" id="{AB9B11E5-6E54-19B2-3F26-2996CFF61257}"/>
                </a:ext>
              </a:extLst>
            </p:cNvPr>
            <p:cNvSpPr/>
            <p:nvPr/>
          </p:nvSpPr>
          <p:spPr>
            <a:xfrm>
              <a:off x="0" y="141732"/>
              <a:ext cx="11819763" cy="6716268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1257300" latinLnBrk="0">
                <a:defRPr/>
              </a:pPr>
              <a:endParaRPr lang="ko-KR" altLang="en-US" sz="1100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F517AE8-9E01-E0E0-0B5F-B487B49C7563}"/>
                </a:ext>
              </a:extLst>
            </p:cNvPr>
            <p:cNvGrpSpPr/>
            <p:nvPr/>
          </p:nvGrpSpPr>
          <p:grpSpPr>
            <a:xfrm>
              <a:off x="99161" y="141732"/>
              <a:ext cx="490140" cy="6716268"/>
              <a:chOff x="99161" y="141732"/>
              <a:chExt cx="490140" cy="6716268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02D1D89-8655-290D-2CE6-3B9A69F42ED1}"/>
                  </a:ext>
                </a:extLst>
              </p:cNvPr>
              <p:cNvSpPr/>
              <p:nvPr/>
            </p:nvSpPr>
            <p:spPr>
              <a:xfrm>
                <a:off x="317500" y="141732"/>
                <a:ext cx="36000" cy="671626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362A5F1-CE38-7AD4-FC51-6F3394C004EE}"/>
                  </a:ext>
                </a:extLst>
              </p:cNvPr>
              <p:cNvGrpSpPr/>
              <p:nvPr/>
            </p:nvGrpSpPr>
            <p:grpSpPr>
              <a:xfrm>
                <a:off x="99161" y="420018"/>
                <a:ext cx="490140" cy="134018"/>
                <a:chOff x="99161" y="318420"/>
                <a:chExt cx="490140" cy="134018"/>
              </a:xfrm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47B83FD-7FE7-FC5C-C9BF-5713E7DC247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9E59732-3F3A-9CCB-FE37-F21BA2F0993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E2146710-9BFC-2E2A-FDDE-512DC6C7C41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E72877DE-6661-A7FC-2D29-A86A0C3D72E4}"/>
                  </a:ext>
                </a:extLst>
              </p:cNvPr>
              <p:cNvGrpSpPr/>
              <p:nvPr/>
            </p:nvGrpSpPr>
            <p:grpSpPr>
              <a:xfrm>
                <a:off x="99161" y="881029"/>
                <a:ext cx="490140" cy="134018"/>
                <a:chOff x="99161" y="318420"/>
                <a:chExt cx="490140" cy="134018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3D7F1F4-2943-F896-3050-1B9588DACBF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65CECCFB-5973-856B-C9BE-DACCEAF6AFF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C99999F7-3639-40B7-4C90-D112708FAED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FF0E32C6-49F9-9A4E-A4B1-5C956BA12C1D}"/>
                  </a:ext>
                </a:extLst>
              </p:cNvPr>
              <p:cNvGrpSpPr/>
              <p:nvPr/>
            </p:nvGrpSpPr>
            <p:grpSpPr>
              <a:xfrm>
                <a:off x="99161" y="1342040"/>
                <a:ext cx="490140" cy="134018"/>
                <a:chOff x="99161" y="318420"/>
                <a:chExt cx="490140" cy="134018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98C246C-7CC2-C60B-FC40-1482D5C4A3A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1A74C59-E160-5D11-B451-99F4D841156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EAB6C923-6FC4-43D2-7D48-F4AAA27A240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2DAED813-1A52-45CD-51A8-336AA8C770E0}"/>
                  </a:ext>
                </a:extLst>
              </p:cNvPr>
              <p:cNvGrpSpPr/>
              <p:nvPr/>
            </p:nvGrpSpPr>
            <p:grpSpPr>
              <a:xfrm>
                <a:off x="99161" y="1803051"/>
                <a:ext cx="490140" cy="134018"/>
                <a:chOff x="99161" y="318420"/>
                <a:chExt cx="490140" cy="13401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ED627FD-5212-94D8-E2A0-CCEE9EE5C2C4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BCBCBB0-5B75-6421-0ACB-F57FDF1A0E2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35581F9C-E133-58AB-07D2-6E0D4016FD5A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E238A1F-48EE-91C7-4D6C-5D412CFCD0E7}"/>
                  </a:ext>
                </a:extLst>
              </p:cNvPr>
              <p:cNvGrpSpPr/>
              <p:nvPr/>
            </p:nvGrpSpPr>
            <p:grpSpPr>
              <a:xfrm>
                <a:off x="99161" y="2264062"/>
                <a:ext cx="490140" cy="134018"/>
                <a:chOff x="99161" y="318420"/>
                <a:chExt cx="490140" cy="134018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D8CF9C1-6F58-D96C-2BFC-F50BC780961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0665634-7DE8-5C68-50AA-3A725BBFD4F6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0D08A15B-835A-0623-3CC8-BA513B9A286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9C8A80BD-D2F2-95BE-4E1D-772D0AFC6AA5}"/>
                  </a:ext>
                </a:extLst>
              </p:cNvPr>
              <p:cNvGrpSpPr/>
              <p:nvPr/>
            </p:nvGrpSpPr>
            <p:grpSpPr>
              <a:xfrm>
                <a:off x="99161" y="2725073"/>
                <a:ext cx="490140" cy="134018"/>
                <a:chOff x="99161" y="318420"/>
                <a:chExt cx="490140" cy="134018"/>
              </a:xfrm>
            </p:grpSpPr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590D7BB-E8BF-F938-0C25-E43F66561A10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6548A98-536F-1732-7247-F582684794C5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사각형: 둥근 모서리 40">
                  <a:extLst>
                    <a:ext uri="{FF2B5EF4-FFF2-40B4-BE49-F238E27FC236}">
                      <a16:creationId xmlns:a16="http://schemas.microsoft.com/office/drawing/2014/main" id="{A8179E2D-0429-0C23-A90D-D40FAE3A6CF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8312670D-E027-C7FB-2128-F7E2F060B4DE}"/>
                  </a:ext>
                </a:extLst>
              </p:cNvPr>
              <p:cNvGrpSpPr/>
              <p:nvPr/>
            </p:nvGrpSpPr>
            <p:grpSpPr>
              <a:xfrm>
                <a:off x="99161" y="3186084"/>
                <a:ext cx="490140" cy="134018"/>
                <a:chOff x="99161" y="318420"/>
                <a:chExt cx="490140" cy="13401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23EEE5E7-B0F4-6E88-F48F-70AE7CB5C1F7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DAAE5C5A-6550-C9B8-2D9C-329DFDCB2D0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82027612-ABC1-3C29-2C03-AB4797A1038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FB48ED08-A425-50C1-7570-CFF60A052F35}"/>
                  </a:ext>
                </a:extLst>
              </p:cNvPr>
              <p:cNvGrpSpPr/>
              <p:nvPr/>
            </p:nvGrpSpPr>
            <p:grpSpPr>
              <a:xfrm>
                <a:off x="99161" y="3647095"/>
                <a:ext cx="490140" cy="134018"/>
                <a:chOff x="99161" y="318420"/>
                <a:chExt cx="490140" cy="134018"/>
              </a:xfrm>
            </p:grpSpPr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17A75348-6CEC-4814-98D7-89C9732A208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63192CB-7357-EAF2-6F4C-1F032E29AD1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" name="사각형: 둥근 모서리 48">
                  <a:extLst>
                    <a:ext uri="{FF2B5EF4-FFF2-40B4-BE49-F238E27FC236}">
                      <a16:creationId xmlns:a16="http://schemas.microsoft.com/office/drawing/2014/main" id="{07446B74-93EC-F46D-0233-25D97C475E5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E30BEAAC-D844-F7FE-5EC0-B2276D2334BD}"/>
                  </a:ext>
                </a:extLst>
              </p:cNvPr>
              <p:cNvGrpSpPr/>
              <p:nvPr/>
            </p:nvGrpSpPr>
            <p:grpSpPr>
              <a:xfrm>
                <a:off x="99161" y="4108106"/>
                <a:ext cx="490140" cy="134018"/>
                <a:chOff x="99161" y="318420"/>
                <a:chExt cx="490140" cy="134018"/>
              </a:xfrm>
            </p:grpSpPr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569DF063-F7B8-5B8B-2E67-EFA7D5F086F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5469DDD6-855D-F8EE-F20D-B95C9C5EEB4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B2B24787-5173-D419-99D2-DED0A1BD45C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5F1E68EB-E0B7-AB22-C8F3-7ED47703BB1E}"/>
                  </a:ext>
                </a:extLst>
              </p:cNvPr>
              <p:cNvGrpSpPr/>
              <p:nvPr/>
            </p:nvGrpSpPr>
            <p:grpSpPr>
              <a:xfrm>
                <a:off x="99161" y="4569117"/>
                <a:ext cx="490140" cy="134018"/>
                <a:chOff x="99161" y="318420"/>
                <a:chExt cx="490140" cy="13401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C7BC9050-71AB-8537-D25E-CCB7615345D6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7595C0CE-6EBC-7B7A-C718-3FBE12BB4E1D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사각형: 둥근 모서리 56">
                  <a:extLst>
                    <a:ext uri="{FF2B5EF4-FFF2-40B4-BE49-F238E27FC236}">
                      <a16:creationId xmlns:a16="http://schemas.microsoft.com/office/drawing/2014/main" id="{15F9A850-DF02-D5F0-5F29-B4F75FB90115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398A436F-0372-6BDF-C7FC-F580AF1FDFF3}"/>
                  </a:ext>
                </a:extLst>
              </p:cNvPr>
              <p:cNvGrpSpPr/>
              <p:nvPr/>
            </p:nvGrpSpPr>
            <p:grpSpPr>
              <a:xfrm>
                <a:off x="99161" y="5030128"/>
                <a:ext cx="490140" cy="134018"/>
                <a:chOff x="99161" y="318420"/>
                <a:chExt cx="490140" cy="134018"/>
              </a:xfrm>
            </p:grpSpPr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30C89931-2D50-93D6-5198-3EC073C87F1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EC92C801-5AC0-619F-1FCA-7102CB779A6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id="{40D5802A-2D9F-9616-61D5-41F57C7AD3A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60909374-0F50-882D-95F1-CBE0C0DE23E9}"/>
                  </a:ext>
                </a:extLst>
              </p:cNvPr>
              <p:cNvGrpSpPr/>
              <p:nvPr/>
            </p:nvGrpSpPr>
            <p:grpSpPr>
              <a:xfrm>
                <a:off x="99161" y="5491139"/>
                <a:ext cx="490140" cy="134018"/>
                <a:chOff x="99161" y="318420"/>
                <a:chExt cx="490140" cy="134018"/>
              </a:xfrm>
            </p:grpSpPr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4662AA9B-3D25-6D32-397F-A8380F43014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6268F86F-210C-AEE6-0442-2A92FFE1BF0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사각형: 둥근 모서리 64">
                  <a:extLst>
                    <a:ext uri="{FF2B5EF4-FFF2-40B4-BE49-F238E27FC236}">
                      <a16:creationId xmlns:a16="http://schemas.microsoft.com/office/drawing/2014/main" id="{6495DC0D-897F-D0AA-B3BD-2AB57E5C71D4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121A5BC6-745F-3802-75FE-966DA34D2051}"/>
                  </a:ext>
                </a:extLst>
              </p:cNvPr>
              <p:cNvGrpSpPr/>
              <p:nvPr/>
            </p:nvGrpSpPr>
            <p:grpSpPr>
              <a:xfrm>
                <a:off x="99161" y="5952150"/>
                <a:ext cx="490140" cy="134018"/>
                <a:chOff x="99161" y="318420"/>
                <a:chExt cx="490140" cy="134018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A3687A30-A1E2-922B-E921-FA2B01E12B2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DB3C83B4-9EB0-2855-4739-E665EA712D4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사각형: 둥근 모서리 68">
                  <a:extLst>
                    <a:ext uri="{FF2B5EF4-FFF2-40B4-BE49-F238E27FC236}">
                      <a16:creationId xmlns:a16="http://schemas.microsoft.com/office/drawing/2014/main" id="{5DB5CB77-37F6-35DE-F396-A6EF5894F66D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C932FF26-F13F-BB29-17C9-5BD3F8CD5AF4}"/>
                  </a:ext>
                </a:extLst>
              </p:cNvPr>
              <p:cNvGrpSpPr/>
              <p:nvPr/>
            </p:nvGrpSpPr>
            <p:grpSpPr>
              <a:xfrm>
                <a:off x="99161" y="6413161"/>
                <a:ext cx="490140" cy="134018"/>
                <a:chOff x="99161" y="318420"/>
                <a:chExt cx="490140" cy="134018"/>
              </a:xfrm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0BC3A2C1-0918-E38D-6BFE-E95C8B342D01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6D9E098E-BFCA-9B5A-3693-5C0F307ADB9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D3EA7EFB-F6A4-10D7-EDFE-5E3B6AE1A800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EE4C0DF1-EB0C-8AAD-82FC-5168D57C9DE9}"/>
                </a:ext>
              </a:extLst>
            </p:cNvPr>
            <p:cNvCxnSpPr>
              <a:cxnSpLocks/>
            </p:cNvCxnSpPr>
            <p:nvPr/>
          </p:nvCxnSpPr>
          <p:spPr>
            <a:xfrm>
              <a:off x="831210" y="837595"/>
              <a:ext cx="10800000" cy="0"/>
            </a:xfrm>
            <a:prstGeom prst="line">
              <a:avLst/>
            </a:prstGeom>
            <a:ln w="22225" cap="rnd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EF4E47A-E8DB-932A-5FCF-0F97933A4E50}"/>
              </a:ext>
            </a:extLst>
          </p:cNvPr>
          <p:cNvSpPr txBox="1"/>
          <p:nvPr/>
        </p:nvSpPr>
        <p:spPr>
          <a:xfrm>
            <a:off x="772792" y="285929"/>
            <a:ext cx="8311941" cy="523220"/>
          </a:xfrm>
          <a:prstGeom prst="rect">
            <a:avLst/>
          </a:prstGeom>
          <a:noFill/>
        </p:spPr>
        <p:txBody>
          <a:bodyPr wrap="square" spcCol="0">
            <a:spAutoFit/>
          </a:bodyPr>
          <a:lstStyle/>
          <a:p>
            <a:pPr>
              <a:defRPr/>
            </a:pPr>
            <a:r>
              <a:rPr lang="en-US" altLang="ko-KR" sz="2800" kern="0" dirty="0">
                <a:ln w="952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Ⅴ. </a:t>
            </a:r>
            <a:r>
              <a:rPr lang="ko-KR" altLang="en-US" sz="2800" kern="0" dirty="0">
                <a:ln w="952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공지사항 </a:t>
            </a:r>
            <a:r>
              <a:rPr lang="en-US" altLang="ko-KR" sz="2800" kern="0" dirty="0">
                <a:ln w="952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(05notice.html + 05noticePage.html)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0B7876-2BE4-0797-3A86-D3DAEFBFD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561" y="1549111"/>
            <a:ext cx="9000000" cy="446157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18F8D3B-5E69-E05E-44A6-21286CF6B3B9}"/>
              </a:ext>
            </a:extLst>
          </p:cNvPr>
          <p:cNvSpPr/>
          <p:nvPr/>
        </p:nvSpPr>
        <p:spPr>
          <a:xfrm>
            <a:off x="3310467" y="1804840"/>
            <a:ext cx="516466" cy="168831"/>
          </a:xfrm>
          <a:prstGeom prst="rect">
            <a:avLst/>
          </a:prstGeom>
          <a:noFill/>
          <a:ln>
            <a:solidFill>
              <a:srgbClr val="FF7C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FCE18E5-1030-F886-D633-288D59F5C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999" y="2717653"/>
            <a:ext cx="2880000" cy="338909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0189B3A-7CB5-BAB1-0C07-E6EB9FE8BAA3}"/>
              </a:ext>
            </a:extLst>
          </p:cNvPr>
          <p:cNvSpPr/>
          <p:nvPr/>
        </p:nvSpPr>
        <p:spPr>
          <a:xfrm rot="19546012">
            <a:off x="5478547" y="2476577"/>
            <a:ext cx="638275" cy="363393"/>
          </a:xfrm>
          <a:prstGeom prst="rightArrow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12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70FB8DB-DF01-E405-218B-68308BCE2A19}"/>
              </a:ext>
            </a:extLst>
          </p:cNvPr>
          <p:cNvGrpSpPr/>
          <p:nvPr/>
        </p:nvGrpSpPr>
        <p:grpSpPr>
          <a:xfrm>
            <a:off x="0" y="141732"/>
            <a:ext cx="12075069" cy="6716268"/>
            <a:chOff x="0" y="141732"/>
            <a:chExt cx="12075069" cy="6716268"/>
          </a:xfrm>
        </p:grpSpPr>
        <p:sp>
          <p:nvSpPr>
            <p:cNvPr id="11" name="사각형: 둥근 한쪽 모서리 10">
              <a:extLst>
                <a:ext uri="{FF2B5EF4-FFF2-40B4-BE49-F238E27FC236}">
                  <a16:creationId xmlns:a16="http://schemas.microsoft.com/office/drawing/2014/main" id="{4495742D-D01F-1F45-6551-42B2BF0B576D}"/>
                </a:ext>
              </a:extLst>
            </p:cNvPr>
            <p:cNvSpPr/>
            <p:nvPr/>
          </p:nvSpPr>
          <p:spPr>
            <a:xfrm>
              <a:off x="0" y="420018"/>
              <a:ext cx="11996928" cy="6437982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위쪽 모서리 13">
              <a:extLst>
                <a:ext uri="{FF2B5EF4-FFF2-40B4-BE49-F238E27FC236}">
                  <a16:creationId xmlns:a16="http://schemas.microsoft.com/office/drawing/2014/main" id="{B6ACDC89-3E06-09DA-9A22-3B14ABAB0492}"/>
                </a:ext>
              </a:extLst>
            </p:cNvPr>
            <p:cNvSpPr/>
            <p:nvPr/>
          </p:nvSpPr>
          <p:spPr>
            <a:xfrm rot="5400000">
              <a:off x="11750573" y="778934"/>
              <a:ext cx="324000" cy="324993"/>
            </a:xfrm>
            <a:prstGeom prst="round2SameRect">
              <a:avLst/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위쪽 모서리 14">
              <a:extLst>
                <a:ext uri="{FF2B5EF4-FFF2-40B4-BE49-F238E27FC236}">
                  <a16:creationId xmlns:a16="http://schemas.microsoft.com/office/drawing/2014/main" id="{C5BA99BB-47B5-69FB-CFE1-C330195141B1}"/>
                </a:ext>
              </a:extLst>
            </p:cNvPr>
            <p:cNvSpPr/>
            <p:nvPr/>
          </p:nvSpPr>
          <p:spPr>
            <a:xfrm rot="5400000">
              <a:off x="11750573" y="1206329"/>
              <a:ext cx="324000" cy="324993"/>
            </a:xfrm>
            <a:prstGeom prst="round2SameRect">
              <a:avLst/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E35B71F5-FE26-B70F-C0DE-940D17AD178B}"/>
                </a:ext>
              </a:extLst>
            </p:cNvPr>
            <p:cNvSpPr/>
            <p:nvPr/>
          </p:nvSpPr>
          <p:spPr>
            <a:xfrm rot="5400000">
              <a:off x="11750573" y="1633724"/>
              <a:ext cx="324000" cy="324993"/>
            </a:xfrm>
            <a:prstGeom prst="round2SameRect">
              <a:avLst/>
            </a:prstGeom>
            <a:solidFill>
              <a:srgbClr val="92D05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한쪽 모서리 11">
              <a:extLst>
                <a:ext uri="{FF2B5EF4-FFF2-40B4-BE49-F238E27FC236}">
                  <a16:creationId xmlns:a16="http://schemas.microsoft.com/office/drawing/2014/main" id="{34DFCB36-AE8E-5A0C-CB7A-07A61EBD8D07}"/>
                </a:ext>
              </a:extLst>
            </p:cNvPr>
            <p:cNvSpPr/>
            <p:nvPr/>
          </p:nvSpPr>
          <p:spPr>
            <a:xfrm>
              <a:off x="0" y="285930"/>
              <a:ext cx="11913108" cy="6572070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한쪽 모서리 12">
              <a:extLst>
                <a:ext uri="{FF2B5EF4-FFF2-40B4-BE49-F238E27FC236}">
                  <a16:creationId xmlns:a16="http://schemas.microsoft.com/office/drawing/2014/main" id="{AB9B11E5-6E54-19B2-3F26-2996CFF61257}"/>
                </a:ext>
              </a:extLst>
            </p:cNvPr>
            <p:cNvSpPr/>
            <p:nvPr/>
          </p:nvSpPr>
          <p:spPr>
            <a:xfrm>
              <a:off x="0" y="141732"/>
              <a:ext cx="11819763" cy="6716268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1257300" latinLnBrk="0">
                <a:defRPr/>
              </a:pPr>
              <a:endParaRPr lang="ko-KR" altLang="en-US" sz="1100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F517AE8-9E01-E0E0-0B5F-B487B49C7563}"/>
                </a:ext>
              </a:extLst>
            </p:cNvPr>
            <p:cNvGrpSpPr/>
            <p:nvPr/>
          </p:nvGrpSpPr>
          <p:grpSpPr>
            <a:xfrm>
              <a:off x="99161" y="141732"/>
              <a:ext cx="490140" cy="6716268"/>
              <a:chOff x="99161" y="141732"/>
              <a:chExt cx="490140" cy="6716268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02D1D89-8655-290D-2CE6-3B9A69F42ED1}"/>
                  </a:ext>
                </a:extLst>
              </p:cNvPr>
              <p:cNvSpPr/>
              <p:nvPr/>
            </p:nvSpPr>
            <p:spPr>
              <a:xfrm>
                <a:off x="317500" y="141732"/>
                <a:ext cx="36000" cy="671626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362A5F1-CE38-7AD4-FC51-6F3394C004EE}"/>
                  </a:ext>
                </a:extLst>
              </p:cNvPr>
              <p:cNvGrpSpPr/>
              <p:nvPr/>
            </p:nvGrpSpPr>
            <p:grpSpPr>
              <a:xfrm>
                <a:off x="99161" y="420018"/>
                <a:ext cx="490140" cy="134018"/>
                <a:chOff x="99161" y="318420"/>
                <a:chExt cx="490140" cy="134018"/>
              </a:xfrm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47B83FD-7FE7-FC5C-C9BF-5713E7DC247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9E59732-3F3A-9CCB-FE37-F21BA2F0993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E2146710-9BFC-2E2A-FDDE-512DC6C7C41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E72877DE-6661-A7FC-2D29-A86A0C3D72E4}"/>
                  </a:ext>
                </a:extLst>
              </p:cNvPr>
              <p:cNvGrpSpPr/>
              <p:nvPr/>
            </p:nvGrpSpPr>
            <p:grpSpPr>
              <a:xfrm>
                <a:off x="99161" y="881029"/>
                <a:ext cx="490140" cy="134018"/>
                <a:chOff x="99161" y="318420"/>
                <a:chExt cx="490140" cy="134018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3D7F1F4-2943-F896-3050-1B9588DACBF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65CECCFB-5973-856B-C9BE-DACCEAF6AFF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C99999F7-3639-40B7-4C90-D112708FAED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FF0E32C6-49F9-9A4E-A4B1-5C956BA12C1D}"/>
                  </a:ext>
                </a:extLst>
              </p:cNvPr>
              <p:cNvGrpSpPr/>
              <p:nvPr/>
            </p:nvGrpSpPr>
            <p:grpSpPr>
              <a:xfrm>
                <a:off x="99161" y="1342040"/>
                <a:ext cx="490140" cy="134018"/>
                <a:chOff x="99161" y="318420"/>
                <a:chExt cx="490140" cy="134018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98C246C-7CC2-C60B-FC40-1482D5C4A3A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1A74C59-E160-5D11-B451-99F4D841156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EAB6C923-6FC4-43D2-7D48-F4AAA27A240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2DAED813-1A52-45CD-51A8-336AA8C770E0}"/>
                  </a:ext>
                </a:extLst>
              </p:cNvPr>
              <p:cNvGrpSpPr/>
              <p:nvPr/>
            </p:nvGrpSpPr>
            <p:grpSpPr>
              <a:xfrm>
                <a:off x="99161" y="1803051"/>
                <a:ext cx="490140" cy="134018"/>
                <a:chOff x="99161" y="318420"/>
                <a:chExt cx="490140" cy="13401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ED627FD-5212-94D8-E2A0-CCEE9EE5C2C4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BCBCBB0-5B75-6421-0ACB-F57FDF1A0E2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35581F9C-E133-58AB-07D2-6E0D4016FD5A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E238A1F-48EE-91C7-4D6C-5D412CFCD0E7}"/>
                  </a:ext>
                </a:extLst>
              </p:cNvPr>
              <p:cNvGrpSpPr/>
              <p:nvPr/>
            </p:nvGrpSpPr>
            <p:grpSpPr>
              <a:xfrm>
                <a:off x="99161" y="2264062"/>
                <a:ext cx="490140" cy="134018"/>
                <a:chOff x="99161" y="318420"/>
                <a:chExt cx="490140" cy="134018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D8CF9C1-6F58-D96C-2BFC-F50BC780961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0665634-7DE8-5C68-50AA-3A725BBFD4F6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0D08A15B-835A-0623-3CC8-BA513B9A286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9C8A80BD-D2F2-95BE-4E1D-772D0AFC6AA5}"/>
                  </a:ext>
                </a:extLst>
              </p:cNvPr>
              <p:cNvGrpSpPr/>
              <p:nvPr/>
            </p:nvGrpSpPr>
            <p:grpSpPr>
              <a:xfrm>
                <a:off x="99161" y="2725073"/>
                <a:ext cx="490140" cy="134018"/>
                <a:chOff x="99161" y="318420"/>
                <a:chExt cx="490140" cy="134018"/>
              </a:xfrm>
            </p:grpSpPr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590D7BB-E8BF-F938-0C25-E43F66561A10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6548A98-536F-1732-7247-F582684794C5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사각형: 둥근 모서리 40">
                  <a:extLst>
                    <a:ext uri="{FF2B5EF4-FFF2-40B4-BE49-F238E27FC236}">
                      <a16:creationId xmlns:a16="http://schemas.microsoft.com/office/drawing/2014/main" id="{A8179E2D-0429-0C23-A90D-D40FAE3A6CF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8312670D-E027-C7FB-2128-F7E2F060B4DE}"/>
                  </a:ext>
                </a:extLst>
              </p:cNvPr>
              <p:cNvGrpSpPr/>
              <p:nvPr/>
            </p:nvGrpSpPr>
            <p:grpSpPr>
              <a:xfrm>
                <a:off x="99161" y="3186084"/>
                <a:ext cx="490140" cy="134018"/>
                <a:chOff x="99161" y="318420"/>
                <a:chExt cx="490140" cy="13401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23EEE5E7-B0F4-6E88-F48F-70AE7CB5C1F7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DAAE5C5A-6550-C9B8-2D9C-329DFDCB2D0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82027612-ABC1-3C29-2C03-AB4797A1038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FB48ED08-A425-50C1-7570-CFF60A052F35}"/>
                  </a:ext>
                </a:extLst>
              </p:cNvPr>
              <p:cNvGrpSpPr/>
              <p:nvPr/>
            </p:nvGrpSpPr>
            <p:grpSpPr>
              <a:xfrm>
                <a:off x="99161" y="3647095"/>
                <a:ext cx="490140" cy="134018"/>
                <a:chOff x="99161" y="318420"/>
                <a:chExt cx="490140" cy="134018"/>
              </a:xfrm>
            </p:grpSpPr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17A75348-6CEC-4814-98D7-89C9732A208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63192CB-7357-EAF2-6F4C-1F032E29AD1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" name="사각형: 둥근 모서리 48">
                  <a:extLst>
                    <a:ext uri="{FF2B5EF4-FFF2-40B4-BE49-F238E27FC236}">
                      <a16:creationId xmlns:a16="http://schemas.microsoft.com/office/drawing/2014/main" id="{07446B74-93EC-F46D-0233-25D97C475E5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E30BEAAC-D844-F7FE-5EC0-B2276D2334BD}"/>
                  </a:ext>
                </a:extLst>
              </p:cNvPr>
              <p:cNvGrpSpPr/>
              <p:nvPr/>
            </p:nvGrpSpPr>
            <p:grpSpPr>
              <a:xfrm>
                <a:off x="99161" y="4108106"/>
                <a:ext cx="490140" cy="134018"/>
                <a:chOff x="99161" y="318420"/>
                <a:chExt cx="490140" cy="134018"/>
              </a:xfrm>
            </p:grpSpPr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569DF063-F7B8-5B8B-2E67-EFA7D5F086F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5469DDD6-855D-F8EE-F20D-B95C9C5EEB4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B2B24787-5173-D419-99D2-DED0A1BD45C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5F1E68EB-E0B7-AB22-C8F3-7ED47703BB1E}"/>
                  </a:ext>
                </a:extLst>
              </p:cNvPr>
              <p:cNvGrpSpPr/>
              <p:nvPr/>
            </p:nvGrpSpPr>
            <p:grpSpPr>
              <a:xfrm>
                <a:off x="99161" y="4569117"/>
                <a:ext cx="490140" cy="134018"/>
                <a:chOff x="99161" y="318420"/>
                <a:chExt cx="490140" cy="13401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C7BC9050-71AB-8537-D25E-CCB7615345D6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7595C0CE-6EBC-7B7A-C718-3FBE12BB4E1D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사각형: 둥근 모서리 56">
                  <a:extLst>
                    <a:ext uri="{FF2B5EF4-FFF2-40B4-BE49-F238E27FC236}">
                      <a16:creationId xmlns:a16="http://schemas.microsoft.com/office/drawing/2014/main" id="{15F9A850-DF02-D5F0-5F29-B4F75FB90115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398A436F-0372-6BDF-C7FC-F580AF1FDFF3}"/>
                  </a:ext>
                </a:extLst>
              </p:cNvPr>
              <p:cNvGrpSpPr/>
              <p:nvPr/>
            </p:nvGrpSpPr>
            <p:grpSpPr>
              <a:xfrm>
                <a:off x="99161" y="5030128"/>
                <a:ext cx="490140" cy="134018"/>
                <a:chOff x="99161" y="318420"/>
                <a:chExt cx="490140" cy="134018"/>
              </a:xfrm>
            </p:grpSpPr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30C89931-2D50-93D6-5198-3EC073C87F1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EC92C801-5AC0-619F-1FCA-7102CB779A6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id="{40D5802A-2D9F-9616-61D5-41F57C7AD3A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60909374-0F50-882D-95F1-CBE0C0DE23E9}"/>
                  </a:ext>
                </a:extLst>
              </p:cNvPr>
              <p:cNvGrpSpPr/>
              <p:nvPr/>
            </p:nvGrpSpPr>
            <p:grpSpPr>
              <a:xfrm>
                <a:off x="99161" y="5491139"/>
                <a:ext cx="490140" cy="134018"/>
                <a:chOff x="99161" y="318420"/>
                <a:chExt cx="490140" cy="134018"/>
              </a:xfrm>
            </p:grpSpPr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4662AA9B-3D25-6D32-397F-A8380F43014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6268F86F-210C-AEE6-0442-2A92FFE1BF0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사각형: 둥근 모서리 64">
                  <a:extLst>
                    <a:ext uri="{FF2B5EF4-FFF2-40B4-BE49-F238E27FC236}">
                      <a16:creationId xmlns:a16="http://schemas.microsoft.com/office/drawing/2014/main" id="{6495DC0D-897F-D0AA-B3BD-2AB57E5C71D4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121A5BC6-745F-3802-75FE-966DA34D2051}"/>
                  </a:ext>
                </a:extLst>
              </p:cNvPr>
              <p:cNvGrpSpPr/>
              <p:nvPr/>
            </p:nvGrpSpPr>
            <p:grpSpPr>
              <a:xfrm>
                <a:off x="99161" y="5952150"/>
                <a:ext cx="490140" cy="134018"/>
                <a:chOff x="99161" y="318420"/>
                <a:chExt cx="490140" cy="134018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A3687A30-A1E2-922B-E921-FA2B01E12B2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DB3C83B4-9EB0-2855-4739-E665EA712D4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사각형: 둥근 모서리 68">
                  <a:extLst>
                    <a:ext uri="{FF2B5EF4-FFF2-40B4-BE49-F238E27FC236}">
                      <a16:creationId xmlns:a16="http://schemas.microsoft.com/office/drawing/2014/main" id="{5DB5CB77-37F6-35DE-F396-A6EF5894F66D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C932FF26-F13F-BB29-17C9-5BD3F8CD5AF4}"/>
                  </a:ext>
                </a:extLst>
              </p:cNvPr>
              <p:cNvGrpSpPr/>
              <p:nvPr/>
            </p:nvGrpSpPr>
            <p:grpSpPr>
              <a:xfrm>
                <a:off x="99161" y="6413161"/>
                <a:ext cx="490140" cy="134018"/>
                <a:chOff x="99161" y="318420"/>
                <a:chExt cx="490140" cy="134018"/>
              </a:xfrm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0BC3A2C1-0918-E38D-6BFE-E95C8B342D01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6D9E098E-BFCA-9B5A-3693-5C0F307ADB9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D3EA7EFB-F6A4-10D7-EDFE-5E3B6AE1A800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EE4C0DF1-EB0C-8AAD-82FC-5168D57C9DE9}"/>
                </a:ext>
              </a:extLst>
            </p:cNvPr>
            <p:cNvCxnSpPr>
              <a:cxnSpLocks/>
            </p:cNvCxnSpPr>
            <p:nvPr/>
          </p:nvCxnSpPr>
          <p:spPr>
            <a:xfrm>
              <a:off x="831210" y="837595"/>
              <a:ext cx="10800000" cy="0"/>
            </a:xfrm>
            <a:prstGeom prst="line">
              <a:avLst/>
            </a:prstGeom>
            <a:ln w="22225" cap="rnd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3A3FF64-1996-F241-15C0-1F88FA75EB63}"/>
              </a:ext>
            </a:extLst>
          </p:cNvPr>
          <p:cNvSpPr txBox="1"/>
          <p:nvPr/>
        </p:nvSpPr>
        <p:spPr>
          <a:xfrm>
            <a:off x="772792" y="285929"/>
            <a:ext cx="10799999" cy="523220"/>
          </a:xfrm>
          <a:prstGeom prst="rect">
            <a:avLst/>
          </a:prstGeom>
          <a:noFill/>
        </p:spPr>
        <p:txBody>
          <a:bodyPr wrap="square" spcCol="0">
            <a:spAutoFit/>
          </a:bodyPr>
          <a:lstStyle/>
          <a:p>
            <a:pPr>
              <a:defRPr/>
            </a:pPr>
            <a:r>
              <a:rPr lang="en-US" altLang="ko-KR" sz="2800" kern="0" dirty="0">
                <a:ln w="952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Ⅴ. </a:t>
            </a:r>
            <a:r>
              <a:rPr lang="ko-KR" altLang="en-US" sz="2800" kern="0" dirty="0">
                <a:ln w="952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공지사항 </a:t>
            </a:r>
            <a:r>
              <a:rPr lang="en-US" altLang="ko-KR" sz="2800" kern="0" dirty="0">
                <a:ln w="952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(05notice.html + 05noticePage.html) </a:t>
            </a:r>
            <a:r>
              <a:rPr lang="en-US" altLang="ko-KR" sz="2400" kern="0" dirty="0">
                <a:ln w="9525">
                  <a:noFill/>
                </a:ln>
                <a:solidFill>
                  <a:schemeClr val="bg2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Source Code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C5210C-201C-99AC-5882-FC2D2103D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79" y="1937068"/>
            <a:ext cx="9905169" cy="3045683"/>
          </a:xfrm>
          <a:prstGeom prst="rect">
            <a:avLst/>
          </a:prstGeom>
          <a:ln w="19050">
            <a:solidFill>
              <a:srgbClr val="FF7C80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7A3431F-7073-F5B0-CD80-FCD6CA397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784" y="4805566"/>
            <a:ext cx="5458587" cy="752580"/>
          </a:xfrm>
          <a:prstGeom prst="rect">
            <a:avLst/>
          </a:prstGeom>
          <a:ln w="19050">
            <a:solidFill>
              <a:srgbClr val="FF7C80"/>
            </a:solidFill>
          </a:ln>
        </p:spPr>
      </p:pic>
    </p:spTree>
    <p:extLst>
      <p:ext uri="{BB962C8B-B14F-4D97-AF65-F5344CB8AC3E}">
        <p14:creationId xmlns:p14="http://schemas.microsoft.com/office/powerpoint/2010/main" val="224415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70FB8DB-DF01-E405-218B-68308BCE2A19}"/>
              </a:ext>
            </a:extLst>
          </p:cNvPr>
          <p:cNvGrpSpPr/>
          <p:nvPr/>
        </p:nvGrpSpPr>
        <p:grpSpPr>
          <a:xfrm>
            <a:off x="0" y="141732"/>
            <a:ext cx="12075069" cy="6716268"/>
            <a:chOff x="0" y="141732"/>
            <a:chExt cx="12075069" cy="6716268"/>
          </a:xfrm>
        </p:grpSpPr>
        <p:sp>
          <p:nvSpPr>
            <p:cNvPr id="11" name="사각형: 둥근 한쪽 모서리 10">
              <a:extLst>
                <a:ext uri="{FF2B5EF4-FFF2-40B4-BE49-F238E27FC236}">
                  <a16:creationId xmlns:a16="http://schemas.microsoft.com/office/drawing/2014/main" id="{4495742D-D01F-1F45-6551-42B2BF0B576D}"/>
                </a:ext>
              </a:extLst>
            </p:cNvPr>
            <p:cNvSpPr/>
            <p:nvPr/>
          </p:nvSpPr>
          <p:spPr>
            <a:xfrm>
              <a:off x="0" y="420018"/>
              <a:ext cx="11996928" cy="6437982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위쪽 모서리 13">
              <a:extLst>
                <a:ext uri="{FF2B5EF4-FFF2-40B4-BE49-F238E27FC236}">
                  <a16:creationId xmlns:a16="http://schemas.microsoft.com/office/drawing/2014/main" id="{B6ACDC89-3E06-09DA-9A22-3B14ABAB0492}"/>
                </a:ext>
              </a:extLst>
            </p:cNvPr>
            <p:cNvSpPr/>
            <p:nvPr/>
          </p:nvSpPr>
          <p:spPr>
            <a:xfrm rot="5400000">
              <a:off x="11750573" y="778934"/>
              <a:ext cx="324000" cy="324993"/>
            </a:xfrm>
            <a:prstGeom prst="round2SameRect">
              <a:avLst/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위쪽 모서리 14">
              <a:extLst>
                <a:ext uri="{FF2B5EF4-FFF2-40B4-BE49-F238E27FC236}">
                  <a16:creationId xmlns:a16="http://schemas.microsoft.com/office/drawing/2014/main" id="{C5BA99BB-47B5-69FB-CFE1-C330195141B1}"/>
                </a:ext>
              </a:extLst>
            </p:cNvPr>
            <p:cNvSpPr/>
            <p:nvPr/>
          </p:nvSpPr>
          <p:spPr>
            <a:xfrm rot="5400000">
              <a:off x="11750573" y="1206329"/>
              <a:ext cx="324000" cy="324993"/>
            </a:xfrm>
            <a:prstGeom prst="round2SameRect">
              <a:avLst/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E35B71F5-FE26-B70F-C0DE-940D17AD178B}"/>
                </a:ext>
              </a:extLst>
            </p:cNvPr>
            <p:cNvSpPr/>
            <p:nvPr/>
          </p:nvSpPr>
          <p:spPr>
            <a:xfrm rot="5400000">
              <a:off x="11750573" y="1633724"/>
              <a:ext cx="324000" cy="324993"/>
            </a:xfrm>
            <a:prstGeom prst="round2SameRect">
              <a:avLst/>
            </a:prstGeom>
            <a:solidFill>
              <a:srgbClr val="92D05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한쪽 모서리 11">
              <a:extLst>
                <a:ext uri="{FF2B5EF4-FFF2-40B4-BE49-F238E27FC236}">
                  <a16:creationId xmlns:a16="http://schemas.microsoft.com/office/drawing/2014/main" id="{34DFCB36-AE8E-5A0C-CB7A-07A61EBD8D07}"/>
                </a:ext>
              </a:extLst>
            </p:cNvPr>
            <p:cNvSpPr/>
            <p:nvPr/>
          </p:nvSpPr>
          <p:spPr>
            <a:xfrm>
              <a:off x="0" y="285930"/>
              <a:ext cx="11913108" cy="6572070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한쪽 모서리 12">
              <a:extLst>
                <a:ext uri="{FF2B5EF4-FFF2-40B4-BE49-F238E27FC236}">
                  <a16:creationId xmlns:a16="http://schemas.microsoft.com/office/drawing/2014/main" id="{AB9B11E5-6E54-19B2-3F26-2996CFF61257}"/>
                </a:ext>
              </a:extLst>
            </p:cNvPr>
            <p:cNvSpPr/>
            <p:nvPr/>
          </p:nvSpPr>
          <p:spPr>
            <a:xfrm>
              <a:off x="0" y="141732"/>
              <a:ext cx="11819763" cy="6716268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1257300" latinLnBrk="0">
                <a:defRPr/>
              </a:pPr>
              <a:endParaRPr lang="ko-KR" altLang="en-US" sz="1100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F517AE8-9E01-E0E0-0B5F-B487B49C7563}"/>
                </a:ext>
              </a:extLst>
            </p:cNvPr>
            <p:cNvGrpSpPr/>
            <p:nvPr/>
          </p:nvGrpSpPr>
          <p:grpSpPr>
            <a:xfrm>
              <a:off x="99161" y="141732"/>
              <a:ext cx="490140" cy="6716268"/>
              <a:chOff x="99161" y="141732"/>
              <a:chExt cx="490140" cy="6716268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02D1D89-8655-290D-2CE6-3B9A69F42ED1}"/>
                  </a:ext>
                </a:extLst>
              </p:cNvPr>
              <p:cNvSpPr/>
              <p:nvPr/>
            </p:nvSpPr>
            <p:spPr>
              <a:xfrm>
                <a:off x="317500" y="141732"/>
                <a:ext cx="36000" cy="671626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362A5F1-CE38-7AD4-FC51-6F3394C004EE}"/>
                  </a:ext>
                </a:extLst>
              </p:cNvPr>
              <p:cNvGrpSpPr/>
              <p:nvPr/>
            </p:nvGrpSpPr>
            <p:grpSpPr>
              <a:xfrm>
                <a:off x="99161" y="420018"/>
                <a:ext cx="490140" cy="134018"/>
                <a:chOff x="99161" y="318420"/>
                <a:chExt cx="490140" cy="134018"/>
              </a:xfrm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47B83FD-7FE7-FC5C-C9BF-5713E7DC247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9E59732-3F3A-9CCB-FE37-F21BA2F0993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E2146710-9BFC-2E2A-FDDE-512DC6C7C41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E72877DE-6661-A7FC-2D29-A86A0C3D72E4}"/>
                  </a:ext>
                </a:extLst>
              </p:cNvPr>
              <p:cNvGrpSpPr/>
              <p:nvPr/>
            </p:nvGrpSpPr>
            <p:grpSpPr>
              <a:xfrm>
                <a:off x="99161" y="881029"/>
                <a:ext cx="490140" cy="134018"/>
                <a:chOff x="99161" y="318420"/>
                <a:chExt cx="490140" cy="134018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3D7F1F4-2943-F896-3050-1B9588DACBF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65CECCFB-5973-856B-C9BE-DACCEAF6AFF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C99999F7-3639-40B7-4C90-D112708FAED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FF0E32C6-49F9-9A4E-A4B1-5C956BA12C1D}"/>
                  </a:ext>
                </a:extLst>
              </p:cNvPr>
              <p:cNvGrpSpPr/>
              <p:nvPr/>
            </p:nvGrpSpPr>
            <p:grpSpPr>
              <a:xfrm>
                <a:off x="99161" y="1342040"/>
                <a:ext cx="490140" cy="134018"/>
                <a:chOff x="99161" y="318420"/>
                <a:chExt cx="490140" cy="134018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98C246C-7CC2-C60B-FC40-1482D5C4A3A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1A74C59-E160-5D11-B451-99F4D841156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EAB6C923-6FC4-43D2-7D48-F4AAA27A240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2DAED813-1A52-45CD-51A8-336AA8C770E0}"/>
                  </a:ext>
                </a:extLst>
              </p:cNvPr>
              <p:cNvGrpSpPr/>
              <p:nvPr/>
            </p:nvGrpSpPr>
            <p:grpSpPr>
              <a:xfrm>
                <a:off x="99161" y="1803051"/>
                <a:ext cx="490140" cy="134018"/>
                <a:chOff x="99161" y="318420"/>
                <a:chExt cx="490140" cy="13401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ED627FD-5212-94D8-E2A0-CCEE9EE5C2C4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BCBCBB0-5B75-6421-0ACB-F57FDF1A0E2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35581F9C-E133-58AB-07D2-6E0D4016FD5A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E238A1F-48EE-91C7-4D6C-5D412CFCD0E7}"/>
                  </a:ext>
                </a:extLst>
              </p:cNvPr>
              <p:cNvGrpSpPr/>
              <p:nvPr/>
            </p:nvGrpSpPr>
            <p:grpSpPr>
              <a:xfrm>
                <a:off x="99161" y="2264062"/>
                <a:ext cx="490140" cy="134018"/>
                <a:chOff x="99161" y="318420"/>
                <a:chExt cx="490140" cy="134018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D8CF9C1-6F58-D96C-2BFC-F50BC780961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0665634-7DE8-5C68-50AA-3A725BBFD4F6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0D08A15B-835A-0623-3CC8-BA513B9A286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9C8A80BD-D2F2-95BE-4E1D-772D0AFC6AA5}"/>
                  </a:ext>
                </a:extLst>
              </p:cNvPr>
              <p:cNvGrpSpPr/>
              <p:nvPr/>
            </p:nvGrpSpPr>
            <p:grpSpPr>
              <a:xfrm>
                <a:off x="99161" y="2725073"/>
                <a:ext cx="490140" cy="134018"/>
                <a:chOff x="99161" y="318420"/>
                <a:chExt cx="490140" cy="134018"/>
              </a:xfrm>
            </p:grpSpPr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590D7BB-E8BF-F938-0C25-E43F66561A10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6548A98-536F-1732-7247-F582684794C5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사각형: 둥근 모서리 40">
                  <a:extLst>
                    <a:ext uri="{FF2B5EF4-FFF2-40B4-BE49-F238E27FC236}">
                      <a16:creationId xmlns:a16="http://schemas.microsoft.com/office/drawing/2014/main" id="{A8179E2D-0429-0C23-A90D-D40FAE3A6CF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8312670D-E027-C7FB-2128-F7E2F060B4DE}"/>
                  </a:ext>
                </a:extLst>
              </p:cNvPr>
              <p:cNvGrpSpPr/>
              <p:nvPr/>
            </p:nvGrpSpPr>
            <p:grpSpPr>
              <a:xfrm>
                <a:off x="99161" y="3186084"/>
                <a:ext cx="490140" cy="134018"/>
                <a:chOff x="99161" y="318420"/>
                <a:chExt cx="490140" cy="13401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23EEE5E7-B0F4-6E88-F48F-70AE7CB5C1F7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DAAE5C5A-6550-C9B8-2D9C-329DFDCB2D0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82027612-ABC1-3C29-2C03-AB4797A1038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FB48ED08-A425-50C1-7570-CFF60A052F35}"/>
                  </a:ext>
                </a:extLst>
              </p:cNvPr>
              <p:cNvGrpSpPr/>
              <p:nvPr/>
            </p:nvGrpSpPr>
            <p:grpSpPr>
              <a:xfrm>
                <a:off x="99161" y="3647095"/>
                <a:ext cx="490140" cy="134018"/>
                <a:chOff x="99161" y="318420"/>
                <a:chExt cx="490140" cy="134018"/>
              </a:xfrm>
            </p:grpSpPr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17A75348-6CEC-4814-98D7-89C9732A208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63192CB-7357-EAF2-6F4C-1F032E29AD1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" name="사각형: 둥근 모서리 48">
                  <a:extLst>
                    <a:ext uri="{FF2B5EF4-FFF2-40B4-BE49-F238E27FC236}">
                      <a16:creationId xmlns:a16="http://schemas.microsoft.com/office/drawing/2014/main" id="{07446B74-93EC-F46D-0233-25D97C475E5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E30BEAAC-D844-F7FE-5EC0-B2276D2334BD}"/>
                  </a:ext>
                </a:extLst>
              </p:cNvPr>
              <p:cNvGrpSpPr/>
              <p:nvPr/>
            </p:nvGrpSpPr>
            <p:grpSpPr>
              <a:xfrm>
                <a:off x="99161" y="4108106"/>
                <a:ext cx="490140" cy="134018"/>
                <a:chOff x="99161" y="318420"/>
                <a:chExt cx="490140" cy="134018"/>
              </a:xfrm>
            </p:grpSpPr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569DF063-F7B8-5B8B-2E67-EFA7D5F086F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5469DDD6-855D-F8EE-F20D-B95C9C5EEB4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B2B24787-5173-D419-99D2-DED0A1BD45C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5F1E68EB-E0B7-AB22-C8F3-7ED47703BB1E}"/>
                  </a:ext>
                </a:extLst>
              </p:cNvPr>
              <p:cNvGrpSpPr/>
              <p:nvPr/>
            </p:nvGrpSpPr>
            <p:grpSpPr>
              <a:xfrm>
                <a:off x="99161" y="4569117"/>
                <a:ext cx="490140" cy="134018"/>
                <a:chOff x="99161" y="318420"/>
                <a:chExt cx="490140" cy="13401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C7BC9050-71AB-8537-D25E-CCB7615345D6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7595C0CE-6EBC-7B7A-C718-3FBE12BB4E1D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사각형: 둥근 모서리 56">
                  <a:extLst>
                    <a:ext uri="{FF2B5EF4-FFF2-40B4-BE49-F238E27FC236}">
                      <a16:creationId xmlns:a16="http://schemas.microsoft.com/office/drawing/2014/main" id="{15F9A850-DF02-D5F0-5F29-B4F75FB90115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398A436F-0372-6BDF-C7FC-F580AF1FDFF3}"/>
                  </a:ext>
                </a:extLst>
              </p:cNvPr>
              <p:cNvGrpSpPr/>
              <p:nvPr/>
            </p:nvGrpSpPr>
            <p:grpSpPr>
              <a:xfrm>
                <a:off x="99161" y="5030128"/>
                <a:ext cx="490140" cy="134018"/>
                <a:chOff x="99161" y="318420"/>
                <a:chExt cx="490140" cy="134018"/>
              </a:xfrm>
            </p:grpSpPr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30C89931-2D50-93D6-5198-3EC073C87F1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EC92C801-5AC0-619F-1FCA-7102CB779A6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id="{40D5802A-2D9F-9616-61D5-41F57C7AD3A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60909374-0F50-882D-95F1-CBE0C0DE23E9}"/>
                  </a:ext>
                </a:extLst>
              </p:cNvPr>
              <p:cNvGrpSpPr/>
              <p:nvPr/>
            </p:nvGrpSpPr>
            <p:grpSpPr>
              <a:xfrm>
                <a:off x="99161" y="5491139"/>
                <a:ext cx="490140" cy="134018"/>
                <a:chOff x="99161" y="318420"/>
                <a:chExt cx="490140" cy="134018"/>
              </a:xfrm>
            </p:grpSpPr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4662AA9B-3D25-6D32-397F-A8380F43014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6268F86F-210C-AEE6-0442-2A92FFE1BF0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사각형: 둥근 모서리 64">
                  <a:extLst>
                    <a:ext uri="{FF2B5EF4-FFF2-40B4-BE49-F238E27FC236}">
                      <a16:creationId xmlns:a16="http://schemas.microsoft.com/office/drawing/2014/main" id="{6495DC0D-897F-D0AA-B3BD-2AB57E5C71D4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121A5BC6-745F-3802-75FE-966DA34D2051}"/>
                  </a:ext>
                </a:extLst>
              </p:cNvPr>
              <p:cNvGrpSpPr/>
              <p:nvPr/>
            </p:nvGrpSpPr>
            <p:grpSpPr>
              <a:xfrm>
                <a:off x="99161" y="5952150"/>
                <a:ext cx="490140" cy="134018"/>
                <a:chOff x="99161" y="318420"/>
                <a:chExt cx="490140" cy="134018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A3687A30-A1E2-922B-E921-FA2B01E12B2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DB3C83B4-9EB0-2855-4739-E665EA712D4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사각형: 둥근 모서리 68">
                  <a:extLst>
                    <a:ext uri="{FF2B5EF4-FFF2-40B4-BE49-F238E27FC236}">
                      <a16:creationId xmlns:a16="http://schemas.microsoft.com/office/drawing/2014/main" id="{5DB5CB77-37F6-35DE-F396-A6EF5894F66D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C932FF26-F13F-BB29-17C9-5BD3F8CD5AF4}"/>
                  </a:ext>
                </a:extLst>
              </p:cNvPr>
              <p:cNvGrpSpPr/>
              <p:nvPr/>
            </p:nvGrpSpPr>
            <p:grpSpPr>
              <a:xfrm>
                <a:off x="99161" y="6413161"/>
                <a:ext cx="490140" cy="134018"/>
                <a:chOff x="99161" y="318420"/>
                <a:chExt cx="490140" cy="134018"/>
              </a:xfrm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0BC3A2C1-0918-E38D-6BFE-E95C8B342D01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6D9E098E-BFCA-9B5A-3693-5C0F307ADB9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D3EA7EFB-F6A4-10D7-EDFE-5E3B6AE1A800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EE4C0DF1-EB0C-8AAD-82FC-5168D57C9DE9}"/>
                </a:ext>
              </a:extLst>
            </p:cNvPr>
            <p:cNvCxnSpPr>
              <a:cxnSpLocks/>
            </p:cNvCxnSpPr>
            <p:nvPr/>
          </p:nvCxnSpPr>
          <p:spPr>
            <a:xfrm>
              <a:off x="831210" y="837595"/>
              <a:ext cx="10800000" cy="0"/>
            </a:xfrm>
            <a:prstGeom prst="line">
              <a:avLst/>
            </a:prstGeom>
            <a:ln w="22225" cap="rnd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6CFEDFA-3F9A-42F7-451D-CA412C9FF1C1}"/>
              </a:ext>
            </a:extLst>
          </p:cNvPr>
          <p:cNvSpPr txBox="1"/>
          <p:nvPr/>
        </p:nvSpPr>
        <p:spPr>
          <a:xfrm>
            <a:off x="772792" y="285929"/>
            <a:ext cx="5512189" cy="523220"/>
          </a:xfrm>
          <a:prstGeom prst="rect">
            <a:avLst/>
          </a:prstGeom>
          <a:noFill/>
        </p:spPr>
        <p:txBody>
          <a:bodyPr wrap="square" spcCol="0">
            <a:spAutoFit/>
          </a:bodyPr>
          <a:lstStyle/>
          <a:p>
            <a:pPr>
              <a:defRPr/>
            </a:pPr>
            <a:r>
              <a:rPr lang="en-US" altLang="ko-KR" sz="2800" kern="0" dirty="0">
                <a:ln w="952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Ⅵ. </a:t>
            </a:r>
            <a:r>
              <a:rPr lang="ko-KR" altLang="en-US" sz="2800" kern="0" dirty="0">
                <a:ln w="952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문의사항 </a:t>
            </a:r>
            <a:r>
              <a:rPr lang="en-US" altLang="ko-KR" sz="2800" kern="0" dirty="0">
                <a:ln w="952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(06question.html)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82C0A5-E410-F516-B638-A8AC4A063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561" y="1553089"/>
            <a:ext cx="9000000" cy="446157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F30A32D-9AD4-A202-32EE-F6D4A02084D9}"/>
              </a:ext>
            </a:extLst>
          </p:cNvPr>
          <p:cNvSpPr/>
          <p:nvPr/>
        </p:nvSpPr>
        <p:spPr>
          <a:xfrm>
            <a:off x="3953934" y="1804840"/>
            <a:ext cx="516466" cy="168831"/>
          </a:xfrm>
          <a:prstGeom prst="rect">
            <a:avLst/>
          </a:prstGeom>
          <a:noFill/>
          <a:ln>
            <a:solidFill>
              <a:srgbClr val="FF7C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BC7328A5-8F02-FE8B-644E-5402CEF00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690" y="3477987"/>
            <a:ext cx="2880000" cy="7680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9851A2D1-A22C-B42B-C9A8-6E5AC96F7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819" y="3541246"/>
            <a:ext cx="2880000" cy="205574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3F1E297C-E2F2-D7C0-5ABC-EF5E3B6B7E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4690" y="4376346"/>
            <a:ext cx="2880000" cy="88666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78" name="화살표: 오른쪽 77">
            <a:extLst>
              <a:ext uri="{FF2B5EF4-FFF2-40B4-BE49-F238E27FC236}">
                <a16:creationId xmlns:a16="http://schemas.microsoft.com/office/drawing/2014/main" id="{DCF41E9A-AD88-E165-4D11-2BD6B98A5F58}"/>
              </a:ext>
            </a:extLst>
          </p:cNvPr>
          <p:cNvSpPr/>
          <p:nvPr/>
        </p:nvSpPr>
        <p:spPr>
          <a:xfrm>
            <a:off x="5437328" y="3700897"/>
            <a:ext cx="479078" cy="363393"/>
          </a:xfrm>
          <a:prstGeom prst="rightArrow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화살표: 오른쪽 79">
            <a:extLst>
              <a:ext uri="{FF2B5EF4-FFF2-40B4-BE49-F238E27FC236}">
                <a16:creationId xmlns:a16="http://schemas.microsoft.com/office/drawing/2014/main" id="{BF1A11A9-3799-7D01-143C-BFA24FD2FE12}"/>
              </a:ext>
            </a:extLst>
          </p:cNvPr>
          <p:cNvSpPr/>
          <p:nvPr/>
        </p:nvSpPr>
        <p:spPr>
          <a:xfrm rot="10800000">
            <a:off x="6278670" y="3700894"/>
            <a:ext cx="626595" cy="363393"/>
          </a:xfrm>
          <a:prstGeom prst="rightArrow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93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70FB8DB-DF01-E405-218B-68308BCE2A19}"/>
              </a:ext>
            </a:extLst>
          </p:cNvPr>
          <p:cNvGrpSpPr/>
          <p:nvPr/>
        </p:nvGrpSpPr>
        <p:grpSpPr>
          <a:xfrm>
            <a:off x="0" y="141732"/>
            <a:ext cx="12075069" cy="6716268"/>
            <a:chOff x="0" y="141732"/>
            <a:chExt cx="12075069" cy="6716268"/>
          </a:xfrm>
        </p:grpSpPr>
        <p:sp>
          <p:nvSpPr>
            <p:cNvPr id="11" name="사각형: 둥근 한쪽 모서리 10">
              <a:extLst>
                <a:ext uri="{FF2B5EF4-FFF2-40B4-BE49-F238E27FC236}">
                  <a16:creationId xmlns:a16="http://schemas.microsoft.com/office/drawing/2014/main" id="{4495742D-D01F-1F45-6551-42B2BF0B576D}"/>
                </a:ext>
              </a:extLst>
            </p:cNvPr>
            <p:cNvSpPr/>
            <p:nvPr/>
          </p:nvSpPr>
          <p:spPr>
            <a:xfrm>
              <a:off x="0" y="420018"/>
              <a:ext cx="11996928" cy="6437982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위쪽 모서리 13">
              <a:extLst>
                <a:ext uri="{FF2B5EF4-FFF2-40B4-BE49-F238E27FC236}">
                  <a16:creationId xmlns:a16="http://schemas.microsoft.com/office/drawing/2014/main" id="{B6ACDC89-3E06-09DA-9A22-3B14ABAB0492}"/>
                </a:ext>
              </a:extLst>
            </p:cNvPr>
            <p:cNvSpPr/>
            <p:nvPr/>
          </p:nvSpPr>
          <p:spPr>
            <a:xfrm rot="5400000">
              <a:off x="11750573" y="778934"/>
              <a:ext cx="324000" cy="324993"/>
            </a:xfrm>
            <a:prstGeom prst="round2SameRect">
              <a:avLst/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위쪽 모서리 14">
              <a:extLst>
                <a:ext uri="{FF2B5EF4-FFF2-40B4-BE49-F238E27FC236}">
                  <a16:creationId xmlns:a16="http://schemas.microsoft.com/office/drawing/2014/main" id="{C5BA99BB-47B5-69FB-CFE1-C330195141B1}"/>
                </a:ext>
              </a:extLst>
            </p:cNvPr>
            <p:cNvSpPr/>
            <p:nvPr/>
          </p:nvSpPr>
          <p:spPr>
            <a:xfrm rot="5400000">
              <a:off x="11750573" y="1206329"/>
              <a:ext cx="324000" cy="324993"/>
            </a:xfrm>
            <a:prstGeom prst="round2SameRect">
              <a:avLst/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E35B71F5-FE26-B70F-C0DE-940D17AD178B}"/>
                </a:ext>
              </a:extLst>
            </p:cNvPr>
            <p:cNvSpPr/>
            <p:nvPr/>
          </p:nvSpPr>
          <p:spPr>
            <a:xfrm rot="5400000">
              <a:off x="11750573" y="1633724"/>
              <a:ext cx="324000" cy="324993"/>
            </a:xfrm>
            <a:prstGeom prst="round2SameRect">
              <a:avLst/>
            </a:prstGeom>
            <a:solidFill>
              <a:srgbClr val="92D05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한쪽 모서리 11">
              <a:extLst>
                <a:ext uri="{FF2B5EF4-FFF2-40B4-BE49-F238E27FC236}">
                  <a16:creationId xmlns:a16="http://schemas.microsoft.com/office/drawing/2014/main" id="{34DFCB36-AE8E-5A0C-CB7A-07A61EBD8D07}"/>
                </a:ext>
              </a:extLst>
            </p:cNvPr>
            <p:cNvSpPr/>
            <p:nvPr/>
          </p:nvSpPr>
          <p:spPr>
            <a:xfrm>
              <a:off x="0" y="285930"/>
              <a:ext cx="11913108" cy="6572070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한쪽 모서리 12">
              <a:extLst>
                <a:ext uri="{FF2B5EF4-FFF2-40B4-BE49-F238E27FC236}">
                  <a16:creationId xmlns:a16="http://schemas.microsoft.com/office/drawing/2014/main" id="{AB9B11E5-6E54-19B2-3F26-2996CFF61257}"/>
                </a:ext>
              </a:extLst>
            </p:cNvPr>
            <p:cNvSpPr/>
            <p:nvPr/>
          </p:nvSpPr>
          <p:spPr>
            <a:xfrm>
              <a:off x="0" y="141732"/>
              <a:ext cx="11819763" cy="6716268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1257300" latinLnBrk="0">
                <a:defRPr/>
              </a:pPr>
              <a:endParaRPr lang="ko-KR" altLang="en-US" sz="1100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F517AE8-9E01-E0E0-0B5F-B487B49C7563}"/>
                </a:ext>
              </a:extLst>
            </p:cNvPr>
            <p:cNvGrpSpPr/>
            <p:nvPr/>
          </p:nvGrpSpPr>
          <p:grpSpPr>
            <a:xfrm>
              <a:off x="99161" y="141732"/>
              <a:ext cx="490140" cy="6716268"/>
              <a:chOff x="99161" y="141732"/>
              <a:chExt cx="490140" cy="6716268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02D1D89-8655-290D-2CE6-3B9A69F42ED1}"/>
                  </a:ext>
                </a:extLst>
              </p:cNvPr>
              <p:cNvSpPr/>
              <p:nvPr/>
            </p:nvSpPr>
            <p:spPr>
              <a:xfrm>
                <a:off x="317500" y="141732"/>
                <a:ext cx="36000" cy="671626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362A5F1-CE38-7AD4-FC51-6F3394C004EE}"/>
                  </a:ext>
                </a:extLst>
              </p:cNvPr>
              <p:cNvGrpSpPr/>
              <p:nvPr/>
            </p:nvGrpSpPr>
            <p:grpSpPr>
              <a:xfrm>
                <a:off x="99161" y="420018"/>
                <a:ext cx="490140" cy="134018"/>
                <a:chOff x="99161" y="318420"/>
                <a:chExt cx="490140" cy="134018"/>
              </a:xfrm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47B83FD-7FE7-FC5C-C9BF-5713E7DC247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9E59732-3F3A-9CCB-FE37-F21BA2F0993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E2146710-9BFC-2E2A-FDDE-512DC6C7C41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E72877DE-6661-A7FC-2D29-A86A0C3D72E4}"/>
                  </a:ext>
                </a:extLst>
              </p:cNvPr>
              <p:cNvGrpSpPr/>
              <p:nvPr/>
            </p:nvGrpSpPr>
            <p:grpSpPr>
              <a:xfrm>
                <a:off x="99161" y="881029"/>
                <a:ext cx="490140" cy="134018"/>
                <a:chOff x="99161" y="318420"/>
                <a:chExt cx="490140" cy="134018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3D7F1F4-2943-F896-3050-1B9588DACBF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65CECCFB-5973-856B-C9BE-DACCEAF6AFF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C99999F7-3639-40B7-4C90-D112708FAED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FF0E32C6-49F9-9A4E-A4B1-5C956BA12C1D}"/>
                  </a:ext>
                </a:extLst>
              </p:cNvPr>
              <p:cNvGrpSpPr/>
              <p:nvPr/>
            </p:nvGrpSpPr>
            <p:grpSpPr>
              <a:xfrm>
                <a:off x="99161" y="1342040"/>
                <a:ext cx="490140" cy="134018"/>
                <a:chOff x="99161" y="318420"/>
                <a:chExt cx="490140" cy="134018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98C246C-7CC2-C60B-FC40-1482D5C4A3A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1A74C59-E160-5D11-B451-99F4D841156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EAB6C923-6FC4-43D2-7D48-F4AAA27A240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2DAED813-1A52-45CD-51A8-336AA8C770E0}"/>
                  </a:ext>
                </a:extLst>
              </p:cNvPr>
              <p:cNvGrpSpPr/>
              <p:nvPr/>
            </p:nvGrpSpPr>
            <p:grpSpPr>
              <a:xfrm>
                <a:off x="99161" y="1803051"/>
                <a:ext cx="490140" cy="134018"/>
                <a:chOff x="99161" y="318420"/>
                <a:chExt cx="490140" cy="13401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ED627FD-5212-94D8-E2A0-CCEE9EE5C2C4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BCBCBB0-5B75-6421-0ACB-F57FDF1A0E2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35581F9C-E133-58AB-07D2-6E0D4016FD5A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E238A1F-48EE-91C7-4D6C-5D412CFCD0E7}"/>
                  </a:ext>
                </a:extLst>
              </p:cNvPr>
              <p:cNvGrpSpPr/>
              <p:nvPr/>
            </p:nvGrpSpPr>
            <p:grpSpPr>
              <a:xfrm>
                <a:off x="99161" y="2264062"/>
                <a:ext cx="490140" cy="134018"/>
                <a:chOff x="99161" y="318420"/>
                <a:chExt cx="490140" cy="134018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D8CF9C1-6F58-D96C-2BFC-F50BC780961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0665634-7DE8-5C68-50AA-3A725BBFD4F6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0D08A15B-835A-0623-3CC8-BA513B9A286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9C8A80BD-D2F2-95BE-4E1D-772D0AFC6AA5}"/>
                  </a:ext>
                </a:extLst>
              </p:cNvPr>
              <p:cNvGrpSpPr/>
              <p:nvPr/>
            </p:nvGrpSpPr>
            <p:grpSpPr>
              <a:xfrm>
                <a:off x="99161" y="2725073"/>
                <a:ext cx="490140" cy="134018"/>
                <a:chOff x="99161" y="318420"/>
                <a:chExt cx="490140" cy="134018"/>
              </a:xfrm>
            </p:grpSpPr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590D7BB-E8BF-F938-0C25-E43F66561A10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6548A98-536F-1732-7247-F582684794C5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사각형: 둥근 모서리 40">
                  <a:extLst>
                    <a:ext uri="{FF2B5EF4-FFF2-40B4-BE49-F238E27FC236}">
                      <a16:creationId xmlns:a16="http://schemas.microsoft.com/office/drawing/2014/main" id="{A8179E2D-0429-0C23-A90D-D40FAE3A6CF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8312670D-E027-C7FB-2128-F7E2F060B4DE}"/>
                  </a:ext>
                </a:extLst>
              </p:cNvPr>
              <p:cNvGrpSpPr/>
              <p:nvPr/>
            </p:nvGrpSpPr>
            <p:grpSpPr>
              <a:xfrm>
                <a:off x="99161" y="3186084"/>
                <a:ext cx="490140" cy="134018"/>
                <a:chOff x="99161" y="318420"/>
                <a:chExt cx="490140" cy="13401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23EEE5E7-B0F4-6E88-F48F-70AE7CB5C1F7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DAAE5C5A-6550-C9B8-2D9C-329DFDCB2D0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82027612-ABC1-3C29-2C03-AB4797A1038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FB48ED08-A425-50C1-7570-CFF60A052F35}"/>
                  </a:ext>
                </a:extLst>
              </p:cNvPr>
              <p:cNvGrpSpPr/>
              <p:nvPr/>
            </p:nvGrpSpPr>
            <p:grpSpPr>
              <a:xfrm>
                <a:off x="99161" y="3647095"/>
                <a:ext cx="490140" cy="134018"/>
                <a:chOff x="99161" y="318420"/>
                <a:chExt cx="490140" cy="134018"/>
              </a:xfrm>
            </p:grpSpPr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17A75348-6CEC-4814-98D7-89C9732A208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63192CB-7357-EAF2-6F4C-1F032E29AD1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" name="사각형: 둥근 모서리 48">
                  <a:extLst>
                    <a:ext uri="{FF2B5EF4-FFF2-40B4-BE49-F238E27FC236}">
                      <a16:creationId xmlns:a16="http://schemas.microsoft.com/office/drawing/2014/main" id="{07446B74-93EC-F46D-0233-25D97C475E5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E30BEAAC-D844-F7FE-5EC0-B2276D2334BD}"/>
                  </a:ext>
                </a:extLst>
              </p:cNvPr>
              <p:cNvGrpSpPr/>
              <p:nvPr/>
            </p:nvGrpSpPr>
            <p:grpSpPr>
              <a:xfrm>
                <a:off x="99161" y="4108106"/>
                <a:ext cx="490140" cy="134018"/>
                <a:chOff x="99161" y="318420"/>
                <a:chExt cx="490140" cy="134018"/>
              </a:xfrm>
            </p:grpSpPr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569DF063-F7B8-5B8B-2E67-EFA7D5F086F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5469DDD6-855D-F8EE-F20D-B95C9C5EEB4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B2B24787-5173-D419-99D2-DED0A1BD45C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5F1E68EB-E0B7-AB22-C8F3-7ED47703BB1E}"/>
                  </a:ext>
                </a:extLst>
              </p:cNvPr>
              <p:cNvGrpSpPr/>
              <p:nvPr/>
            </p:nvGrpSpPr>
            <p:grpSpPr>
              <a:xfrm>
                <a:off x="99161" y="4569117"/>
                <a:ext cx="490140" cy="134018"/>
                <a:chOff x="99161" y="318420"/>
                <a:chExt cx="490140" cy="13401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C7BC9050-71AB-8537-D25E-CCB7615345D6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7595C0CE-6EBC-7B7A-C718-3FBE12BB4E1D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사각형: 둥근 모서리 56">
                  <a:extLst>
                    <a:ext uri="{FF2B5EF4-FFF2-40B4-BE49-F238E27FC236}">
                      <a16:creationId xmlns:a16="http://schemas.microsoft.com/office/drawing/2014/main" id="{15F9A850-DF02-D5F0-5F29-B4F75FB90115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398A436F-0372-6BDF-C7FC-F580AF1FDFF3}"/>
                  </a:ext>
                </a:extLst>
              </p:cNvPr>
              <p:cNvGrpSpPr/>
              <p:nvPr/>
            </p:nvGrpSpPr>
            <p:grpSpPr>
              <a:xfrm>
                <a:off x="99161" y="5030128"/>
                <a:ext cx="490140" cy="134018"/>
                <a:chOff x="99161" y="318420"/>
                <a:chExt cx="490140" cy="134018"/>
              </a:xfrm>
            </p:grpSpPr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30C89931-2D50-93D6-5198-3EC073C87F1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EC92C801-5AC0-619F-1FCA-7102CB779A6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id="{40D5802A-2D9F-9616-61D5-41F57C7AD3A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60909374-0F50-882D-95F1-CBE0C0DE23E9}"/>
                  </a:ext>
                </a:extLst>
              </p:cNvPr>
              <p:cNvGrpSpPr/>
              <p:nvPr/>
            </p:nvGrpSpPr>
            <p:grpSpPr>
              <a:xfrm>
                <a:off x="99161" y="5491139"/>
                <a:ext cx="490140" cy="134018"/>
                <a:chOff x="99161" y="318420"/>
                <a:chExt cx="490140" cy="134018"/>
              </a:xfrm>
            </p:grpSpPr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4662AA9B-3D25-6D32-397F-A8380F43014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6268F86F-210C-AEE6-0442-2A92FFE1BF0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사각형: 둥근 모서리 64">
                  <a:extLst>
                    <a:ext uri="{FF2B5EF4-FFF2-40B4-BE49-F238E27FC236}">
                      <a16:creationId xmlns:a16="http://schemas.microsoft.com/office/drawing/2014/main" id="{6495DC0D-897F-D0AA-B3BD-2AB57E5C71D4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121A5BC6-745F-3802-75FE-966DA34D2051}"/>
                  </a:ext>
                </a:extLst>
              </p:cNvPr>
              <p:cNvGrpSpPr/>
              <p:nvPr/>
            </p:nvGrpSpPr>
            <p:grpSpPr>
              <a:xfrm>
                <a:off x="99161" y="5952150"/>
                <a:ext cx="490140" cy="134018"/>
                <a:chOff x="99161" y="318420"/>
                <a:chExt cx="490140" cy="134018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A3687A30-A1E2-922B-E921-FA2B01E12B2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DB3C83B4-9EB0-2855-4739-E665EA712D4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사각형: 둥근 모서리 68">
                  <a:extLst>
                    <a:ext uri="{FF2B5EF4-FFF2-40B4-BE49-F238E27FC236}">
                      <a16:creationId xmlns:a16="http://schemas.microsoft.com/office/drawing/2014/main" id="{5DB5CB77-37F6-35DE-F396-A6EF5894F66D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C932FF26-F13F-BB29-17C9-5BD3F8CD5AF4}"/>
                  </a:ext>
                </a:extLst>
              </p:cNvPr>
              <p:cNvGrpSpPr/>
              <p:nvPr/>
            </p:nvGrpSpPr>
            <p:grpSpPr>
              <a:xfrm>
                <a:off x="99161" y="6413161"/>
                <a:ext cx="490140" cy="134018"/>
                <a:chOff x="99161" y="318420"/>
                <a:chExt cx="490140" cy="134018"/>
              </a:xfrm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0BC3A2C1-0918-E38D-6BFE-E95C8B342D01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6D9E098E-BFCA-9B5A-3693-5C0F307ADB9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D3EA7EFB-F6A4-10D7-EDFE-5E3B6AE1A800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EE4C0DF1-EB0C-8AAD-82FC-5168D57C9DE9}"/>
                </a:ext>
              </a:extLst>
            </p:cNvPr>
            <p:cNvCxnSpPr>
              <a:cxnSpLocks/>
            </p:cNvCxnSpPr>
            <p:nvPr/>
          </p:nvCxnSpPr>
          <p:spPr>
            <a:xfrm>
              <a:off x="831210" y="837595"/>
              <a:ext cx="10800000" cy="0"/>
            </a:xfrm>
            <a:prstGeom prst="line">
              <a:avLst/>
            </a:prstGeom>
            <a:ln w="22225" cap="rnd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2EF7B16-EED7-20B4-9FE1-903870B65EA5}"/>
              </a:ext>
            </a:extLst>
          </p:cNvPr>
          <p:cNvSpPr txBox="1"/>
          <p:nvPr/>
        </p:nvSpPr>
        <p:spPr>
          <a:xfrm>
            <a:off x="772792" y="285929"/>
            <a:ext cx="7340341" cy="523220"/>
          </a:xfrm>
          <a:prstGeom prst="rect">
            <a:avLst/>
          </a:prstGeom>
          <a:noFill/>
        </p:spPr>
        <p:txBody>
          <a:bodyPr wrap="square" spcCol="0">
            <a:spAutoFit/>
          </a:bodyPr>
          <a:lstStyle/>
          <a:p>
            <a:pPr>
              <a:defRPr/>
            </a:pPr>
            <a:r>
              <a:rPr lang="en-US" altLang="ko-KR" sz="2800" kern="0" dirty="0">
                <a:ln w="952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Ⅵ. </a:t>
            </a:r>
            <a:r>
              <a:rPr lang="ko-KR" altLang="en-US" sz="2800" kern="0" dirty="0">
                <a:ln w="952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문의사항 </a:t>
            </a:r>
            <a:r>
              <a:rPr lang="en-US" altLang="ko-KR" sz="2800" kern="0" dirty="0">
                <a:ln w="952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(06question.html) </a:t>
            </a:r>
            <a:r>
              <a:rPr lang="en-US" altLang="ko-KR" sz="2400" kern="0" dirty="0">
                <a:ln w="9525">
                  <a:noFill/>
                </a:ln>
                <a:solidFill>
                  <a:schemeClr val="bg2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Source Code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704E20-2879-06A5-8FF0-18B90A7C8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415" y="1469104"/>
            <a:ext cx="8383170" cy="4610743"/>
          </a:xfrm>
          <a:prstGeom prst="rect">
            <a:avLst/>
          </a:prstGeom>
          <a:ln w="19050">
            <a:solidFill>
              <a:srgbClr val="FF7C80"/>
            </a:solidFill>
          </a:ln>
        </p:spPr>
      </p:pic>
    </p:spTree>
    <p:extLst>
      <p:ext uri="{BB962C8B-B14F-4D97-AF65-F5344CB8AC3E}">
        <p14:creationId xmlns:p14="http://schemas.microsoft.com/office/powerpoint/2010/main" val="197343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70FB8DB-DF01-E405-218B-68308BCE2A19}"/>
              </a:ext>
            </a:extLst>
          </p:cNvPr>
          <p:cNvGrpSpPr/>
          <p:nvPr/>
        </p:nvGrpSpPr>
        <p:grpSpPr>
          <a:xfrm>
            <a:off x="0" y="141732"/>
            <a:ext cx="12075069" cy="6716268"/>
            <a:chOff x="0" y="141732"/>
            <a:chExt cx="12075069" cy="6716268"/>
          </a:xfrm>
        </p:grpSpPr>
        <p:sp>
          <p:nvSpPr>
            <p:cNvPr id="11" name="사각형: 둥근 한쪽 모서리 10">
              <a:extLst>
                <a:ext uri="{FF2B5EF4-FFF2-40B4-BE49-F238E27FC236}">
                  <a16:creationId xmlns:a16="http://schemas.microsoft.com/office/drawing/2014/main" id="{4495742D-D01F-1F45-6551-42B2BF0B576D}"/>
                </a:ext>
              </a:extLst>
            </p:cNvPr>
            <p:cNvSpPr/>
            <p:nvPr/>
          </p:nvSpPr>
          <p:spPr>
            <a:xfrm>
              <a:off x="0" y="420018"/>
              <a:ext cx="11996928" cy="6437982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위쪽 모서리 13">
              <a:extLst>
                <a:ext uri="{FF2B5EF4-FFF2-40B4-BE49-F238E27FC236}">
                  <a16:creationId xmlns:a16="http://schemas.microsoft.com/office/drawing/2014/main" id="{B6ACDC89-3E06-09DA-9A22-3B14ABAB0492}"/>
                </a:ext>
              </a:extLst>
            </p:cNvPr>
            <p:cNvSpPr/>
            <p:nvPr/>
          </p:nvSpPr>
          <p:spPr>
            <a:xfrm rot="5400000">
              <a:off x="11750573" y="778934"/>
              <a:ext cx="324000" cy="324993"/>
            </a:xfrm>
            <a:prstGeom prst="round2SameRect">
              <a:avLst/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위쪽 모서리 14">
              <a:extLst>
                <a:ext uri="{FF2B5EF4-FFF2-40B4-BE49-F238E27FC236}">
                  <a16:creationId xmlns:a16="http://schemas.microsoft.com/office/drawing/2014/main" id="{C5BA99BB-47B5-69FB-CFE1-C330195141B1}"/>
                </a:ext>
              </a:extLst>
            </p:cNvPr>
            <p:cNvSpPr/>
            <p:nvPr/>
          </p:nvSpPr>
          <p:spPr>
            <a:xfrm rot="5400000">
              <a:off x="11750573" y="1206329"/>
              <a:ext cx="324000" cy="324993"/>
            </a:xfrm>
            <a:prstGeom prst="round2SameRect">
              <a:avLst/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E35B71F5-FE26-B70F-C0DE-940D17AD178B}"/>
                </a:ext>
              </a:extLst>
            </p:cNvPr>
            <p:cNvSpPr/>
            <p:nvPr/>
          </p:nvSpPr>
          <p:spPr>
            <a:xfrm rot="5400000">
              <a:off x="11750573" y="1633724"/>
              <a:ext cx="324000" cy="324993"/>
            </a:xfrm>
            <a:prstGeom prst="round2SameRect">
              <a:avLst/>
            </a:prstGeom>
            <a:solidFill>
              <a:srgbClr val="92D05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한쪽 모서리 11">
              <a:extLst>
                <a:ext uri="{FF2B5EF4-FFF2-40B4-BE49-F238E27FC236}">
                  <a16:creationId xmlns:a16="http://schemas.microsoft.com/office/drawing/2014/main" id="{34DFCB36-AE8E-5A0C-CB7A-07A61EBD8D07}"/>
                </a:ext>
              </a:extLst>
            </p:cNvPr>
            <p:cNvSpPr/>
            <p:nvPr/>
          </p:nvSpPr>
          <p:spPr>
            <a:xfrm>
              <a:off x="0" y="285930"/>
              <a:ext cx="11913108" cy="6572070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한쪽 모서리 12">
              <a:extLst>
                <a:ext uri="{FF2B5EF4-FFF2-40B4-BE49-F238E27FC236}">
                  <a16:creationId xmlns:a16="http://schemas.microsoft.com/office/drawing/2014/main" id="{AB9B11E5-6E54-19B2-3F26-2996CFF61257}"/>
                </a:ext>
              </a:extLst>
            </p:cNvPr>
            <p:cNvSpPr/>
            <p:nvPr/>
          </p:nvSpPr>
          <p:spPr>
            <a:xfrm>
              <a:off x="0" y="141732"/>
              <a:ext cx="11819763" cy="6716268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1257300" latinLnBrk="0">
                <a:defRPr/>
              </a:pPr>
              <a:endParaRPr lang="ko-KR" altLang="en-US" sz="1100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F517AE8-9E01-E0E0-0B5F-B487B49C7563}"/>
                </a:ext>
              </a:extLst>
            </p:cNvPr>
            <p:cNvGrpSpPr/>
            <p:nvPr/>
          </p:nvGrpSpPr>
          <p:grpSpPr>
            <a:xfrm>
              <a:off x="99161" y="141732"/>
              <a:ext cx="490140" cy="6716268"/>
              <a:chOff x="99161" y="141732"/>
              <a:chExt cx="490140" cy="6716268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02D1D89-8655-290D-2CE6-3B9A69F42ED1}"/>
                  </a:ext>
                </a:extLst>
              </p:cNvPr>
              <p:cNvSpPr/>
              <p:nvPr/>
            </p:nvSpPr>
            <p:spPr>
              <a:xfrm>
                <a:off x="317500" y="141732"/>
                <a:ext cx="36000" cy="671626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362A5F1-CE38-7AD4-FC51-6F3394C004EE}"/>
                  </a:ext>
                </a:extLst>
              </p:cNvPr>
              <p:cNvGrpSpPr/>
              <p:nvPr/>
            </p:nvGrpSpPr>
            <p:grpSpPr>
              <a:xfrm>
                <a:off x="99161" y="420018"/>
                <a:ext cx="490140" cy="134018"/>
                <a:chOff x="99161" y="318420"/>
                <a:chExt cx="490140" cy="134018"/>
              </a:xfrm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47B83FD-7FE7-FC5C-C9BF-5713E7DC247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9E59732-3F3A-9CCB-FE37-F21BA2F0993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E2146710-9BFC-2E2A-FDDE-512DC6C7C41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E72877DE-6661-A7FC-2D29-A86A0C3D72E4}"/>
                  </a:ext>
                </a:extLst>
              </p:cNvPr>
              <p:cNvGrpSpPr/>
              <p:nvPr/>
            </p:nvGrpSpPr>
            <p:grpSpPr>
              <a:xfrm>
                <a:off x="99161" y="881029"/>
                <a:ext cx="490140" cy="134018"/>
                <a:chOff x="99161" y="318420"/>
                <a:chExt cx="490140" cy="134018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3D7F1F4-2943-F896-3050-1B9588DACBF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65CECCFB-5973-856B-C9BE-DACCEAF6AFF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C99999F7-3639-40B7-4C90-D112708FAED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FF0E32C6-49F9-9A4E-A4B1-5C956BA12C1D}"/>
                  </a:ext>
                </a:extLst>
              </p:cNvPr>
              <p:cNvGrpSpPr/>
              <p:nvPr/>
            </p:nvGrpSpPr>
            <p:grpSpPr>
              <a:xfrm>
                <a:off x="99161" y="1342040"/>
                <a:ext cx="490140" cy="134018"/>
                <a:chOff x="99161" y="318420"/>
                <a:chExt cx="490140" cy="134018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98C246C-7CC2-C60B-FC40-1482D5C4A3A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1A74C59-E160-5D11-B451-99F4D841156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EAB6C923-6FC4-43D2-7D48-F4AAA27A240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2DAED813-1A52-45CD-51A8-336AA8C770E0}"/>
                  </a:ext>
                </a:extLst>
              </p:cNvPr>
              <p:cNvGrpSpPr/>
              <p:nvPr/>
            </p:nvGrpSpPr>
            <p:grpSpPr>
              <a:xfrm>
                <a:off x="99161" y="1803051"/>
                <a:ext cx="490140" cy="134018"/>
                <a:chOff x="99161" y="318420"/>
                <a:chExt cx="490140" cy="13401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ED627FD-5212-94D8-E2A0-CCEE9EE5C2C4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BCBCBB0-5B75-6421-0ACB-F57FDF1A0E2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35581F9C-E133-58AB-07D2-6E0D4016FD5A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E238A1F-48EE-91C7-4D6C-5D412CFCD0E7}"/>
                  </a:ext>
                </a:extLst>
              </p:cNvPr>
              <p:cNvGrpSpPr/>
              <p:nvPr/>
            </p:nvGrpSpPr>
            <p:grpSpPr>
              <a:xfrm>
                <a:off x="99161" y="2264062"/>
                <a:ext cx="490140" cy="134018"/>
                <a:chOff x="99161" y="318420"/>
                <a:chExt cx="490140" cy="134018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D8CF9C1-6F58-D96C-2BFC-F50BC780961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0665634-7DE8-5C68-50AA-3A725BBFD4F6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0D08A15B-835A-0623-3CC8-BA513B9A286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9C8A80BD-D2F2-95BE-4E1D-772D0AFC6AA5}"/>
                  </a:ext>
                </a:extLst>
              </p:cNvPr>
              <p:cNvGrpSpPr/>
              <p:nvPr/>
            </p:nvGrpSpPr>
            <p:grpSpPr>
              <a:xfrm>
                <a:off x="99161" y="2725073"/>
                <a:ext cx="490140" cy="134018"/>
                <a:chOff x="99161" y="318420"/>
                <a:chExt cx="490140" cy="134018"/>
              </a:xfrm>
            </p:grpSpPr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590D7BB-E8BF-F938-0C25-E43F66561A10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6548A98-536F-1732-7247-F582684794C5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사각형: 둥근 모서리 40">
                  <a:extLst>
                    <a:ext uri="{FF2B5EF4-FFF2-40B4-BE49-F238E27FC236}">
                      <a16:creationId xmlns:a16="http://schemas.microsoft.com/office/drawing/2014/main" id="{A8179E2D-0429-0C23-A90D-D40FAE3A6CF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8312670D-E027-C7FB-2128-F7E2F060B4DE}"/>
                  </a:ext>
                </a:extLst>
              </p:cNvPr>
              <p:cNvGrpSpPr/>
              <p:nvPr/>
            </p:nvGrpSpPr>
            <p:grpSpPr>
              <a:xfrm>
                <a:off x="99161" y="3186084"/>
                <a:ext cx="490140" cy="134018"/>
                <a:chOff x="99161" y="318420"/>
                <a:chExt cx="490140" cy="13401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23EEE5E7-B0F4-6E88-F48F-70AE7CB5C1F7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DAAE5C5A-6550-C9B8-2D9C-329DFDCB2D0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82027612-ABC1-3C29-2C03-AB4797A1038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FB48ED08-A425-50C1-7570-CFF60A052F35}"/>
                  </a:ext>
                </a:extLst>
              </p:cNvPr>
              <p:cNvGrpSpPr/>
              <p:nvPr/>
            </p:nvGrpSpPr>
            <p:grpSpPr>
              <a:xfrm>
                <a:off x="99161" y="3647095"/>
                <a:ext cx="490140" cy="134018"/>
                <a:chOff x="99161" y="318420"/>
                <a:chExt cx="490140" cy="134018"/>
              </a:xfrm>
            </p:grpSpPr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17A75348-6CEC-4814-98D7-89C9732A208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63192CB-7357-EAF2-6F4C-1F032E29AD1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" name="사각형: 둥근 모서리 48">
                  <a:extLst>
                    <a:ext uri="{FF2B5EF4-FFF2-40B4-BE49-F238E27FC236}">
                      <a16:creationId xmlns:a16="http://schemas.microsoft.com/office/drawing/2014/main" id="{07446B74-93EC-F46D-0233-25D97C475E5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E30BEAAC-D844-F7FE-5EC0-B2276D2334BD}"/>
                  </a:ext>
                </a:extLst>
              </p:cNvPr>
              <p:cNvGrpSpPr/>
              <p:nvPr/>
            </p:nvGrpSpPr>
            <p:grpSpPr>
              <a:xfrm>
                <a:off x="99161" y="4108106"/>
                <a:ext cx="490140" cy="134018"/>
                <a:chOff x="99161" y="318420"/>
                <a:chExt cx="490140" cy="134018"/>
              </a:xfrm>
            </p:grpSpPr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569DF063-F7B8-5B8B-2E67-EFA7D5F086F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5469DDD6-855D-F8EE-F20D-B95C9C5EEB4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B2B24787-5173-D419-99D2-DED0A1BD45C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5F1E68EB-E0B7-AB22-C8F3-7ED47703BB1E}"/>
                  </a:ext>
                </a:extLst>
              </p:cNvPr>
              <p:cNvGrpSpPr/>
              <p:nvPr/>
            </p:nvGrpSpPr>
            <p:grpSpPr>
              <a:xfrm>
                <a:off x="99161" y="4569117"/>
                <a:ext cx="490140" cy="134018"/>
                <a:chOff x="99161" y="318420"/>
                <a:chExt cx="490140" cy="13401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C7BC9050-71AB-8537-D25E-CCB7615345D6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7595C0CE-6EBC-7B7A-C718-3FBE12BB4E1D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사각형: 둥근 모서리 56">
                  <a:extLst>
                    <a:ext uri="{FF2B5EF4-FFF2-40B4-BE49-F238E27FC236}">
                      <a16:creationId xmlns:a16="http://schemas.microsoft.com/office/drawing/2014/main" id="{15F9A850-DF02-D5F0-5F29-B4F75FB90115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398A436F-0372-6BDF-C7FC-F580AF1FDFF3}"/>
                  </a:ext>
                </a:extLst>
              </p:cNvPr>
              <p:cNvGrpSpPr/>
              <p:nvPr/>
            </p:nvGrpSpPr>
            <p:grpSpPr>
              <a:xfrm>
                <a:off x="99161" y="5030128"/>
                <a:ext cx="490140" cy="134018"/>
                <a:chOff x="99161" y="318420"/>
                <a:chExt cx="490140" cy="134018"/>
              </a:xfrm>
            </p:grpSpPr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30C89931-2D50-93D6-5198-3EC073C87F1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EC92C801-5AC0-619F-1FCA-7102CB779A6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id="{40D5802A-2D9F-9616-61D5-41F57C7AD3A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60909374-0F50-882D-95F1-CBE0C0DE23E9}"/>
                  </a:ext>
                </a:extLst>
              </p:cNvPr>
              <p:cNvGrpSpPr/>
              <p:nvPr/>
            </p:nvGrpSpPr>
            <p:grpSpPr>
              <a:xfrm>
                <a:off x="99161" y="5491139"/>
                <a:ext cx="490140" cy="134018"/>
                <a:chOff x="99161" y="318420"/>
                <a:chExt cx="490140" cy="134018"/>
              </a:xfrm>
            </p:grpSpPr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4662AA9B-3D25-6D32-397F-A8380F43014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6268F86F-210C-AEE6-0442-2A92FFE1BF0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사각형: 둥근 모서리 64">
                  <a:extLst>
                    <a:ext uri="{FF2B5EF4-FFF2-40B4-BE49-F238E27FC236}">
                      <a16:creationId xmlns:a16="http://schemas.microsoft.com/office/drawing/2014/main" id="{6495DC0D-897F-D0AA-B3BD-2AB57E5C71D4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121A5BC6-745F-3802-75FE-966DA34D2051}"/>
                  </a:ext>
                </a:extLst>
              </p:cNvPr>
              <p:cNvGrpSpPr/>
              <p:nvPr/>
            </p:nvGrpSpPr>
            <p:grpSpPr>
              <a:xfrm>
                <a:off x="99161" y="5952150"/>
                <a:ext cx="490140" cy="134018"/>
                <a:chOff x="99161" y="318420"/>
                <a:chExt cx="490140" cy="134018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A3687A30-A1E2-922B-E921-FA2B01E12B2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DB3C83B4-9EB0-2855-4739-E665EA712D4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사각형: 둥근 모서리 68">
                  <a:extLst>
                    <a:ext uri="{FF2B5EF4-FFF2-40B4-BE49-F238E27FC236}">
                      <a16:creationId xmlns:a16="http://schemas.microsoft.com/office/drawing/2014/main" id="{5DB5CB77-37F6-35DE-F396-A6EF5894F66D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C932FF26-F13F-BB29-17C9-5BD3F8CD5AF4}"/>
                  </a:ext>
                </a:extLst>
              </p:cNvPr>
              <p:cNvGrpSpPr/>
              <p:nvPr/>
            </p:nvGrpSpPr>
            <p:grpSpPr>
              <a:xfrm>
                <a:off x="99161" y="6413161"/>
                <a:ext cx="490140" cy="134018"/>
                <a:chOff x="99161" y="318420"/>
                <a:chExt cx="490140" cy="134018"/>
              </a:xfrm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0BC3A2C1-0918-E38D-6BFE-E95C8B342D01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6D9E098E-BFCA-9B5A-3693-5C0F307ADB9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D3EA7EFB-F6A4-10D7-EDFE-5E3B6AE1A800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EE4C0DF1-EB0C-8AAD-82FC-5168D57C9DE9}"/>
                </a:ext>
              </a:extLst>
            </p:cNvPr>
            <p:cNvCxnSpPr>
              <a:cxnSpLocks/>
            </p:cNvCxnSpPr>
            <p:nvPr/>
          </p:nvCxnSpPr>
          <p:spPr>
            <a:xfrm>
              <a:off x="831210" y="837595"/>
              <a:ext cx="10800000" cy="0"/>
            </a:xfrm>
            <a:prstGeom prst="line">
              <a:avLst/>
            </a:prstGeom>
            <a:ln w="22225" cap="rnd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74"/>
          <p:cNvSpPr txBox="1"/>
          <p:nvPr/>
        </p:nvSpPr>
        <p:spPr>
          <a:xfrm>
            <a:off x="1279612" y="1909309"/>
            <a:ext cx="211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시연 발표 및 소감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007101" y="1924698"/>
            <a:ext cx="1268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시연 발표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4007101" y="2990636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54975C-6525-1D23-B769-95282C9105B6}"/>
              </a:ext>
            </a:extLst>
          </p:cNvPr>
          <p:cNvSpPr txBox="1"/>
          <p:nvPr/>
        </p:nvSpPr>
        <p:spPr>
          <a:xfrm>
            <a:off x="5883141" y="2990636"/>
            <a:ext cx="4786888" cy="3112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HTML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태그 속성 이용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및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JavaScript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활용에 있어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/>
            </a:r>
            <a:b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익숙하지 않아 서투른 부분이 다소 있었음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/>
            </a:r>
            <a:b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디바이스별로 화면상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위치가 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일정하지 않아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해당 부분이 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미흡함</a:t>
            </a:r>
            <a:endParaRPr lang="en-US" altLang="ko-KR" sz="1200" dirty="0" smtClean="0">
              <a:solidFill>
                <a:schemeClr val="bg2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여러 부분에 있어 정확한 이해도는 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아직 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부족하지만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b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이번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프로젝트에서 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공부하여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진행했던 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부분은 궁금증이 일부 해결되어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/>
            </a:r>
            <a:b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의미 있는 프로젝트였음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향후 기존에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있는 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다수의 홈페이지들을 면밀하게 살펴보면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/>
            </a:r>
            <a:b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더욱 흥미로운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페이지를 구현할 수 있을 것이라고 생각함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853A87-22BF-42AF-7735-140ABCD1F535}"/>
              </a:ext>
            </a:extLst>
          </p:cNvPr>
          <p:cNvSpPr txBox="1"/>
          <p:nvPr/>
        </p:nvSpPr>
        <p:spPr>
          <a:xfrm>
            <a:off x="772795" y="285929"/>
            <a:ext cx="1604645" cy="523220"/>
          </a:xfrm>
          <a:prstGeom prst="rect">
            <a:avLst/>
          </a:prstGeom>
          <a:noFill/>
        </p:spPr>
        <p:txBody>
          <a:bodyPr wrap="square" spcCol="0">
            <a:spAutoFit/>
          </a:bodyPr>
          <a:lstStyle/>
          <a:p>
            <a:pPr algn="dist">
              <a:defRPr/>
            </a:pPr>
            <a:r>
              <a:rPr lang="ko-KR" altLang="en-US" sz="2800" kern="0" dirty="0">
                <a:ln w="952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마무리</a:t>
            </a:r>
            <a:endParaRPr lang="en-US" altLang="ko-KR" sz="2800" kern="0" dirty="0">
              <a:ln w="9525">
                <a:noFill/>
              </a:ln>
              <a:solidFill>
                <a:schemeClr val="bg2">
                  <a:lumMod val="1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29958F-45E0-49E8-D5C4-5D342B5BE656}"/>
              </a:ext>
            </a:extLst>
          </p:cNvPr>
          <p:cNvSpPr txBox="1"/>
          <p:nvPr/>
        </p:nvSpPr>
        <p:spPr>
          <a:xfrm>
            <a:off x="5883141" y="1935988"/>
            <a:ext cx="3204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2"/>
              </a:rPr>
              <a:t>https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2"/>
              </a:rPr>
              <a:t>://areum1111.github.io/site2/</a:t>
            </a:r>
            <a:endParaRPr lang="en-US" altLang="ko-KR" sz="1400" dirty="0" smtClean="0">
              <a:solidFill>
                <a:schemeClr val="bg2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75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70FB8DB-DF01-E405-218B-68308BCE2A19}"/>
              </a:ext>
            </a:extLst>
          </p:cNvPr>
          <p:cNvGrpSpPr/>
          <p:nvPr/>
        </p:nvGrpSpPr>
        <p:grpSpPr>
          <a:xfrm>
            <a:off x="0" y="141732"/>
            <a:ext cx="12075069" cy="6716268"/>
            <a:chOff x="0" y="141732"/>
            <a:chExt cx="12075069" cy="6716268"/>
          </a:xfrm>
        </p:grpSpPr>
        <p:sp>
          <p:nvSpPr>
            <p:cNvPr id="11" name="사각형: 둥근 한쪽 모서리 10">
              <a:extLst>
                <a:ext uri="{FF2B5EF4-FFF2-40B4-BE49-F238E27FC236}">
                  <a16:creationId xmlns:a16="http://schemas.microsoft.com/office/drawing/2014/main" id="{4495742D-D01F-1F45-6551-42B2BF0B576D}"/>
                </a:ext>
              </a:extLst>
            </p:cNvPr>
            <p:cNvSpPr/>
            <p:nvPr/>
          </p:nvSpPr>
          <p:spPr>
            <a:xfrm>
              <a:off x="0" y="420018"/>
              <a:ext cx="11996928" cy="6437982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위쪽 모서리 13">
              <a:extLst>
                <a:ext uri="{FF2B5EF4-FFF2-40B4-BE49-F238E27FC236}">
                  <a16:creationId xmlns:a16="http://schemas.microsoft.com/office/drawing/2014/main" id="{B6ACDC89-3E06-09DA-9A22-3B14ABAB0492}"/>
                </a:ext>
              </a:extLst>
            </p:cNvPr>
            <p:cNvSpPr/>
            <p:nvPr/>
          </p:nvSpPr>
          <p:spPr>
            <a:xfrm rot="5400000">
              <a:off x="11750573" y="778934"/>
              <a:ext cx="324000" cy="324993"/>
            </a:xfrm>
            <a:prstGeom prst="round2SameRect">
              <a:avLst/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위쪽 모서리 14">
              <a:extLst>
                <a:ext uri="{FF2B5EF4-FFF2-40B4-BE49-F238E27FC236}">
                  <a16:creationId xmlns:a16="http://schemas.microsoft.com/office/drawing/2014/main" id="{C5BA99BB-47B5-69FB-CFE1-C330195141B1}"/>
                </a:ext>
              </a:extLst>
            </p:cNvPr>
            <p:cNvSpPr/>
            <p:nvPr/>
          </p:nvSpPr>
          <p:spPr>
            <a:xfrm rot="5400000">
              <a:off x="11750573" y="1206329"/>
              <a:ext cx="324000" cy="324993"/>
            </a:xfrm>
            <a:prstGeom prst="round2SameRect">
              <a:avLst/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E35B71F5-FE26-B70F-C0DE-940D17AD178B}"/>
                </a:ext>
              </a:extLst>
            </p:cNvPr>
            <p:cNvSpPr/>
            <p:nvPr/>
          </p:nvSpPr>
          <p:spPr>
            <a:xfrm rot="5400000">
              <a:off x="11750573" y="1633724"/>
              <a:ext cx="324000" cy="324993"/>
            </a:xfrm>
            <a:prstGeom prst="round2SameRect">
              <a:avLst/>
            </a:prstGeom>
            <a:solidFill>
              <a:srgbClr val="92D05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한쪽 모서리 11">
              <a:extLst>
                <a:ext uri="{FF2B5EF4-FFF2-40B4-BE49-F238E27FC236}">
                  <a16:creationId xmlns:a16="http://schemas.microsoft.com/office/drawing/2014/main" id="{34DFCB36-AE8E-5A0C-CB7A-07A61EBD8D07}"/>
                </a:ext>
              </a:extLst>
            </p:cNvPr>
            <p:cNvSpPr/>
            <p:nvPr/>
          </p:nvSpPr>
          <p:spPr>
            <a:xfrm>
              <a:off x="0" y="285930"/>
              <a:ext cx="11913108" cy="6572070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한쪽 모서리 12">
              <a:extLst>
                <a:ext uri="{FF2B5EF4-FFF2-40B4-BE49-F238E27FC236}">
                  <a16:creationId xmlns:a16="http://schemas.microsoft.com/office/drawing/2014/main" id="{AB9B11E5-6E54-19B2-3F26-2996CFF61257}"/>
                </a:ext>
              </a:extLst>
            </p:cNvPr>
            <p:cNvSpPr/>
            <p:nvPr/>
          </p:nvSpPr>
          <p:spPr>
            <a:xfrm>
              <a:off x="0" y="141732"/>
              <a:ext cx="11819763" cy="6716268"/>
            </a:xfrm>
            <a:prstGeom prst="round1Rect">
              <a:avLst>
                <a:gd name="adj" fmla="val 3188"/>
              </a:avLst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1257300" latinLnBrk="0">
                <a:defRPr/>
              </a:pPr>
              <a:endParaRPr lang="ko-KR" altLang="en-US" sz="1100" dirty="0">
                <a:solidFill>
                  <a:prstClr val="white"/>
                </a:solidFill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F517AE8-9E01-E0E0-0B5F-B487B49C7563}"/>
                </a:ext>
              </a:extLst>
            </p:cNvPr>
            <p:cNvGrpSpPr/>
            <p:nvPr/>
          </p:nvGrpSpPr>
          <p:grpSpPr>
            <a:xfrm>
              <a:off x="99161" y="141732"/>
              <a:ext cx="490140" cy="6716268"/>
              <a:chOff x="99161" y="141732"/>
              <a:chExt cx="490140" cy="6716268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02D1D89-8655-290D-2CE6-3B9A69F42ED1}"/>
                  </a:ext>
                </a:extLst>
              </p:cNvPr>
              <p:cNvSpPr/>
              <p:nvPr/>
            </p:nvSpPr>
            <p:spPr>
              <a:xfrm>
                <a:off x="317500" y="141732"/>
                <a:ext cx="36000" cy="671626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362A5F1-CE38-7AD4-FC51-6F3394C004EE}"/>
                  </a:ext>
                </a:extLst>
              </p:cNvPr>
              <p:cNvGrpSpPr/>
              <p:nvPr/>
            </p:nvGrpSpPr>
            <p:grpSpPr>
              <a:xfrm>
                <a:off x="99161" y="420018"/>
                <a:ext cx="490140" cy="134018"/>
                <a:chOff x="99161" y="318420"/>
                <a:chExt cx="490140" cy="134018"/>
              </a:xfrm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47B83FD-7FE7-FC5C-C9BF-5713E7DC247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9E59732-3F3A-9CCB-FE37-F21BA2F0993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E2146710-9BFC-2E2A-FDDE-512DC6C7C41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E72877DE-6661-A7FC-2D29-A86A0C3D72E4}"/>
                  </a:ext>
                </a:extLst>
              </p:cNvPr>
              <p:cNvGrpSpPr/>
              <p:nvPr/>
            </p:nvGrpSpPr>
            <p:grpSpPr>
              <a:xfrm>
                <a:off x="99161" y="881029"/>
                <a:ext cx="490140" cy="134018"/>
                <a:chOff x="99161" y="318420"/>
                <a:chExt cx="490140" cy="134018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3D7F1F4-2943-F896-3050-1B9588DACBF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65CECCFB-5973-856B-C9BE-DACCEAF6AFF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C99999F7-3639-40B7-4C90-D112708FAED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FF0E32C6-49F9-9A4E-A4B1-5C956BA12C1D}"/>
                  </a:ext>
                </a:extLst>
              </p:cNvPr>
              <p:cNvGrpSpPr/>
              <p:nvPr/>
            </p:nvGrpSpPr>
            <p:grpSpPr>
              <a:xfrm>
                <a:off x="99161" y="1342040"/>
                <a:ext cx="490140" cy="134018"/>
                <a:chOff x="99161" y="318420"/>
                <a:chExt cx="490140" cy="134018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98C246C-7CC2-C60B-FC40-1482D5C4A3A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1A74C59-E160-5D11-B451-99F4D841156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EAB6C923-6FC4-43D2-7D48-F4AAA27A240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2DAED813-1A52-45CD-51A8-336AA8C770E0}"/>
                  </a:ext>
                </a:extLst>
              </p:cNvPr>
              <p:cNvGrpSpPr/>
              <p:nvPr/>
            </p:nvGrpSpPr>
            <p:grpSpPr>
              <a:xfrm>
                <a:off x="99161" y="1803051"/>
                <a:ext cx="490140" cy="134018"/>
                <a:chOff x="99161" y="318420"/>
                <a:chExt cx="490140" cy="13401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ED627FD-5212-94D8-E2A0-CCEE9EE5C2C4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BCBCBB0-5B75-6421-0ACB-F57FDF1A0E2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35581F9C-E133-58AB-07D2-6E0D4016FD5A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E238A1F-48EE-91C7-4D6C-5D412CFCD0E7}"/>
                  </a:ext>
                </a:extLst>
              </p:cNvPr>
              <p:cNvGrpSpPr/>
              <p:nvPr/>
            </p:nvGrpSpPr>
            <p:grpSpPr>
              <a:xfrm>
                <a:off x="99161" y="2264062"/>
                <a:ext cx="490140" cy="134018"/>
                <a:chOff x="99161" y="318420"/>
                <a:chExt cx="490140" cy="134018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D8CF9C1-6F58-D96C-2BFC-F50BC780961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0665634-7DE8-5C68-50AA-3A725BBFD4F6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0D08A15B-835A-0623-3CC8-BA513B9A286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9C8A80BD-D2F2-95BE-4E1D-772D0AFC6AA5}"/>
                  </a:ext>
                </a:extLst>
              </p:cNvPr>
              <p:cNvGrpSpPr/>
              <p:nvPr/>
            </p:nvGrpSpPr>
            <p:grpSpPr>
              <a:xfrm>
                <a:off x="99161" y="2725073"/>
                <a:ext cx="490140" cy="134018"/>
                <a:chOff x="99161" y="318420"/>
                <a:chExt cx="490140" cy="134018"/>
              </a:xfrm>
            </p:grpSpPr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590D7BB-E8BF-F938-0C25-E43F66561A10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6548A98-536F-1732-7247-F582684794C5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사각형: 둥근 모서리 40">
                  <a:extLst>
                    <a:ext uri="{FF2B5EF4-FFF2-40B4-BE49-F238E27FC236}">
                      <a16:creationId xmlns:a16="http://schemas.microsoft.com/office/drawing/2014/main" id="{A8179E2D-0429-0C23-A90D-D40FAE3A6CF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8312670D-E027-C7FB-2128-F7E2F060B4DE}"/>
                  </a:ext>
                </a:extLst>
              </p:cNvPr>
              <p:cNvGrpSpPr/>
              <p:nvPr/>
            </p:nvGrpSpPr>
            <p:grpSpPr>
              <a:xfrm>
                <a:off x="99161" y="3186084"/>
                <a:ext cx="490140" cy="134018"/>
                <a:chOff x="99161" y="318420"/>
                <a:chExt cx="490140" cy="13401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23EEE5E7-B0F4-6E88-F48F-70AE7CB5C1F7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DAAE5C5A-6550-C9B8-2D9C-329DFDCB2D0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82027612-ABC1-3C29-2C03-AB4797A1038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FB48ED08-A425-50C1-7570-CFF60A052F35}"/>
                  </a:ext>
                </a:extLst>
              </p:cNvPr>
              <p:cNvGrpSpPr/>
              <p:nvPr/>
            </p:nvGrpSpPr>
            <p:grpSpPr>
              <a:xfrm>
                <a:off x="99161" y="3647095"/>
                <a:ext cx="490140" cy="134018"/>
                <a:chOff x="99161" y="318420"/>
                <a:chExt cx="490140" cy="134018"/>
              </a:xfrm>
            </p:grpSpPr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17A75348-6CEC-4814-98D7-89C9732A208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63192CB-7357-EAF2-6F4C-1F032E29AD1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" name="사각형: 둥근 모서리 48">
                  <a:extLst>
                    <a:ext uri="{FF2B5EF4-FFF2-40B4-BE49-F238E27FC236}">
                      <a16:creationId xmlns:a16="http://schemas.microsoft.com/office/drawing/2014/main" id="{07446B74-93EC-F46D-0233-25D97C475E5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E30BEAAC-D844-F7FE-5EC0-B2276D2334BD}"/>
                  </a:ext>
                </a:extLst>
              </p:cNvPr>
              <p:cNvGrpSpPr/>
              <p:nvPr/>
            </p:nvGrpSpPr>
            <p:grpSpPr>
              <a:xfrm>
                <a:off x="99161" y="4108106"/>
                <a:ext cx="490140" cy="134018"/>
                <a:chOff x="99161" y="318420"/>
                <a:chExt cx="490140" cy="134018"/>
              </a:xfrm>
            </p:grpSpPr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569DF063-F7B8-5B8B-2E67-EFA7D5F086F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5469DDD6-855D-F8EE-F20D-B95C9C5EEB4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B2B24787-5173-D419-99D2-DED0A1BD45C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5F1E68EB-E0B7-AB22-C8F3-7ED47703BB1E}"/>
                  </a:ext>
                </a:extLst>
              </p:cNvPr>
              <p:cNvGrpSpPr/>
              <p:nvPr/>
            </p:nvGrpSpPr>
            <p:grpSpPr>
              <a:xfrm>
                <a:off x="99161" y="4569117"/>
                <a:ext cx="490140" cy="134018"/>
                <a:chOff x="99161" y="318420"/>
                <a:chExt cx="490140" cy="13401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C7BC9050-71AB-8537-D25E-CCB7615345D6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7595C0CE-6EBC-7B7A-C718-3FBE12BB4E1D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사각형: 둥근 모서리 56">
                  <a:extLst>
                    <a:ext uri="{FF2B5EF4-FFF2-40B4-BE49-F238E27FC236}">
                      <a16:creationId xmlns:a16="http://schemas.microsoft.com/office/drawing/2014/main" id="{15F9A850-DF02-D5F0-5F29-B4F75FB90115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398A436F-0372-6BDF-C7FC-F580AF1FDFF3}"/>
                  </a:ext>
                </a:extLst>
              </p:cNvPr>
              <p:cNvGrpSpPr/>
              <p:nvPr/>
            </p:nvGrpSpPr>
            <p:grpSpPr>
              <a:xfrm>
                <a:off x="99161" y="5030128"/>
                <a:ext cx="490140" cy="134018"/>
                <a:chOff x="99161" y="318420"/>
                <a:chExt cx="490140" cy="134018"/>
              </a:xfrm>
            </p:grpSpPr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30C89931-2D50-93D6-5198-3EC073C87F1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EC92C801-5AC0-619F-1FCA-7102CB779A6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id="{40D5802A-2D9F-9616-61D5-41F57C7AD3A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60909374-0F50-882D-95F1-CBE0C0DE23E9}"/>
                  </a:ext>
                </a:extLst>
              </p:cNvPr>
              <p:cNvGrpSpPr/>
              <p:nvPr/>
            </p:nvGrpSpPr>
            <p:grpSpPr>
              <a:xfrm>
                <a:off x="99161" y="5491139"/>
                <a:ext cx="490140" cy="134018"/>
                <a:chOff x="99161" y="318420"/>
                <a:chExt cx="490140" cy="134018"/>
              </a:xfrm>
            </p:grpSpPr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4662AA9B-3D25-6D32-397F-A8380F43014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6268F86F-210C-AEE6-0442-2A92FFE1BF0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사각형: 둥근 모서리 64">
                  <a:extLst>
                    <a:ext uri="{FF2B5EF4-FFF2-40B4-BE49-F238E27FC236}">
                      <a16:creationId xmlns:a16="http://schemas.microsoft.com/office/drawing/2014/main" id="{6495DC0D-897F-D0AA-B3BD-2AB57E5C71D4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121A5BC6-745F-3802-75FE-966DA34D2051}"/>
                  </a:ext>
                </a:extLst>
              </p:cNvPr>
              <p:cNvGrpSpPr/>
              <p:nvPr/>
            </p:nvGrpSpPr>
            <p:grpSpPr>
              <a:xfrm>
                <a:off x="99161" y="5952150"/>
                <a:ext cx="490140" cy="134018"/>
                <a:chOff x="99161" y="318420"/>
                <a:chExt cx="490140" cy="134018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A3687A30-A1E2-922B-E921-FA2B01E12B2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DB3C83B4-9EB0-2855-4739-E665EA712D4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사각형: 둥근 모서리 68">
                  <a:extLst>
                    <a:ext uri="{FF2B5EF4-FFF2-40B4-BE49-F238E27FC236}">
                      <a16:creationId xmlns:a16="http://schemas.microsoft.com/office/drawing/2014/main" id="{5DB5CB77-37F6-35DE-F396-A6EF5894F66D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C932FF26-F13F-BB29-17C9-5BD3F8CD5AF4}"/>
                  </a:ext>
                </a:extLst>
              </p:cNvPr>
              <p:cNvGrpSpPr/>
              <p:nvPr/>
            </p:nvGrpSpPr>
            <p:grpSpPr>
              <a:xfrm>
                <a:off x="99161" y="6413161"/>
                <a:ext cx="490140" cy="134018"/>
                <a:chOff x="99161" y="318420"/>
                <a:chExt cx="490140" cy="134018"/>
              </a:xfrm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0BC3A2C1-0918-E38D-6BFE-E95C8B342D01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6D9E098E-BFCA-9B5A-3693-5C0F307ADB9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D3EA7EFB-F6A4-10D7-EDFE-5E3B6AE1A800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EE4C0DF1-EB0C-8AAD-82FC-5168D57C9DE9}"/>
                </a:ext>
              </a:extLst>
            </p:cNvPr>
            <p:cNvCxnSpPr>
              <a:cxnSpLocks/>
            </p:cNvCxnSpPr>
            <p:nvPr/>
          </p:nvCxnSpPr>
          <p:spPr>
            <a:xfrm>
              <a:off x="831210" y="837595"/>
              <a:ext cx="10800000" cy="0"/>
            </a:xfrm>
            <a:prstGeom prst="line">
              <a:avLst/>
            </a:prstGeom>
            <a:ln w="22225" cap="rnd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186D8A6B-3606-9963-3754-FAE7D99CFD84}"/>
              </a:ext>
            </a:extLst>
          </p:cNvPr>
          <p:cNvSpPr txBox="1"/>
          <p:nvPr/>
        </p:nvSpPr>
        <p:spPr>
          <a:xfrm>
            <a:off x="2340206" y="2879803"/>
            <a:ext cx="7316515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400" kern="0" dirty="0" smtClean="0">
                <a:ln w="9525">
                  <a:noFill/>
                </a:ln>
                <a:solidFill>
                  <a:prstClr val="whit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E.O.D</a:t>
            </a:r>
          </a:p>
          <a:p>
            <a:pPr algn="ctr">
              <a:defRPr/>
            </a:pPr>
            <a:r>
              <a:rPr lang="ko-KR" altLang="en-US" sz="4000" kern="0" dirty="0" smtClean="0">
                <a:ln w="9525">
                  <a:noFill/>
                </a:ln>
                <a:solidFill>
                  <a:prstClr val="whit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감사합니다</a:t>
            </a:r>
            <a:r>
              <a:rPr lang="en-US" altLang="ko-KR" sz="4000" kern="0" dirty="0">
                <a:ln w="9525">
                  <a:noFill/>
                </a:ln>
                <a:solidFill>
                  <a:prstClr val="whit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4000" kern="0" dirty="0" smtClean="0">
                <a:ln w="9525">
                  <a:noFill/>
                </a:ln>
                <a:solidFill>
                  <a:prstClr val="whit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anose="05000000000000000000" pitchFamily="2" charset="2"/>
              </a:rPr>
              <a:t></a:t>
            </a:r>
            <a:endParaRPr lang="en-US" altLang="ko-KR" sz="4000" kern="0" dirty="0">
              <a:ln w="9525">
                <a:noFill/>
              </a:ln>
              <a:solidFill>
                <a:prstClr val="white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86D8A6B-3606-9963-3754-FAE7D99CFD84}"/>
              </a:ext>
            </a:extLst>
          </p:cNvPr>
          <p:cNvSpPr txBox="1"/>
          <p:nvPr/>
        </p:nvSpPr>
        <p:spPr>
          <a:xfrm>
            <a:off x="10352248" y="6213106"/>
            <a:ext cx="1255690" cy="400110"/>
          </a:xfrm>
          <a:prstGeom prst="rect">
            <a:avLst/>
          </a:prstGeom>
          <a:noFill/>
        </p:spPr>
        <p:txBody>
          <a:bodyPr wrap="square" spcCol="0">
            <a:spAutoFit/>
          </a:bodyPr>
          <a:lstStyle/>
          <a:p>
            <a:pPr algn="ctr">
              <a:defRPr/>
            </a:pPr>
            <a:r>
              <a:rPr lang="ko-KR" altLang="en-US" sz="2000" kern="0" dirty="0">
                <a:ln w="952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아 </a:t>
            </a:r>
            <a:r>
              <a:rPr lang="ko-KR" altLang="en-US" sz="2000" kern="0" dirty="0" err="1">
                <a:ln w="952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름</a:t>
            </a:r>
            <a:endParaRPr lang="en-US" altLang="ko-KR" sz="2000" kern="0" dirty="0">
              <a:ln w="9525">
                <a:noFill/>
              </a:ln>
              <a:solidFill>
                <a:schemeClr val="bg2">
                  <a:lumMod val="1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86D8A6B-3606-9963-3754-FAE7D99CFD84}"/>
              </a:ext>
            </a:extLst>
          </p:cNvPr>
          <p:cNvSpPr txBox="1"/>
          <p:nvPr/>
        </p:nvSpPr>
        <p:spPr>
          <a:xfrm>
            <a:off x="781108" y="345223"/>
            <a:ext cx="4381096" cy="369332"/>
          </a:xfrm>
          <a:prstGeom prst="rect">
            <a:avLst/>
          </a:prstGeom>
          <a:noFill/>
        </p:spPr>
        <p:txBody>
          <a:bodyPr wrap="square" spcCol="0">
            <a:spAutoFit/>
          </a:bodyPr>
          <a:lstStyle/>
          <a:p>
            <a:pPr>
              <a:defRPr/>
            </a:pPr>
            <a:r>
              <a:rPr lang="en-US" altLang="ko-KR" kern="0" dirty="0">
                <a:ln w="9525">
                  <a:noFill/>
                </a:ln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JAVA </a:t>
            </a:r>
            <a:r>
              <a:rPr lang="ko-KR" altLang="en-US" kern="0" dirty="0">
                <a:ln w="9525">
                  <a:noFill/>
                </a:ln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기반 </a:t>
            </a:r>
            <a:r>
              <a:rPr lang="en-US" altLang="ko-KR" kern="0" dirty="0" err="1">
                <a:ln w="9525">
                  <a:noFill/>
                </a:ln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FullStack_FrontEnd</a:t>
            </a:r>
            <a:r>
              <a:rPr lang="en-US" altLang="ko-KR" kern="0" dirty="0">
                <a:ln w="9525">
                  <a:noFill/>
                </a:ln>
                <a:solidFill>
                  <a:prstClr val="white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184740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70FB8DB-DF01-E405-218B-68308BCE2A19}"/>
              </a:ext>
            </a:extLst>
          </p:cNvPr>
          <p:cNvGrpSpPr/>
          <p:nvPr/>
        </p:nvGrpSpPr>
        <p:grpSpPr>
          <a:xfrm>
            <a:off x="0" y="141732"/>
            <a:ext cx="12075069" cy="6716268"/>
            <a:chOff x="0" y="141732"/>
            <a:chExt cx="12075069" cy="6716268"/>
          </a:xfrm>
        </p:grpSpPr>
        <p:sp>
          <p:nvSpPr>
            <p:cNvPr id="11" name="사각형: 둥근 한쪽 모서리 10">
              <a:extLst>
                <a:ext uri="{FF2B5EF4-FFF2-40B4-BE49-F238E27FC236}">
                  <a16:creationId xmlns:a16="http://schemas.microsoft.com/office/drawing/2014/main" id="{4495742D-D01F-1F45-6551-42B2BF0B576D}"/>
                </a:ext>
              </a:extLst>
            </p:cNvPr>
            <p:cNvSpPr/>
            <p:nvPr/>
          </p:nvSpPr>
          <p:spPr>
            <a:xfrm>
              <a:off x="0" y="420018"/>
              <a:ext cx="11996928" cy="6437982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위쪽 모서리 13">
              <a:extLst>
                <a:ext uri="{FF2B5EF4-FFF2-40B4-BE49-F238E27FC236}">
                  <a16:creationId xmlns:a16="http://schemas.microsoft.com/office/drawing/2014/main" id="{B6ACDC89-3E06-09DA-9A22-3B14ABAB0492}"/>
                </a:ext>
              </a:extLst>
            </p:cNvPr>
            <p:cNvSpPr/>
            <p:nvPr/>
          </p:nvSpPr>
          <p:spPr>
            <a:xfrm rot="5400000">
              <a:off x="11750573" y="778934"/>
              <a:ext cx="324000" cy="324993"/>
            </a:xfrm>
            <a:prstGeom prst="round2SameRect">
              <a:avLst/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위쪽 모서리 14">
              <a:extLst>
                <a:ext uri="{FF2B5EF4-FFF2-40B4-BE49-F238E27FC236}">
                  <a16:creationId xmlns:a16="http://schemas.microsoft.com/office/drawing/2014/main" id="{C5BA99BB-47B5-69FB-CFE1-C330195141B1}"/>
                </a:ext>
              </a:extLst>
            </p:cNvPr>
            <p:cNvSpPr/>
            <p:nvPr/>
          </p:nvSpPr>
          <p:spPr>
            <a:xfrm rot="5400000">
              <a:off x="11750573" y="1206329"/>
              <a:ext cx="324000" cy="324993"/>
            </a:xfrm>
            <a:prstGeom prst="round2SameRect">
              <a:avLst/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E35B71F5-FE26-B70F-C0DE-940D17AD178B}"/>
                </a:ext>
              </a:extLst>
            </p:cNvPr>
            <p:cNvSpPr/>
            <p:nvPr/>
          </p:nvSpPr>
          <p:spPr>
            <a:xfrm rot="5400000">
              <a:off x="11750573" y="1633724"/>
              <a:ext cx="324000" cy="324993"/>
            </a:xfrm>
            <a:prstGeom prst="round2SameRect">
              <a:avLst/>
            </a:prstGeom>
            <a:solidFill>
              <a:srgbClr val="92D05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한쪽 모서리 11">
              <a:extLst>
                <a:ext uri="{FF2B5EF4-FFF2-40B4-BE49-F238E27FC236}">
                  <a16:creationId xmlns:a16="http://schemas.microsoft.com/office/drawing/2014/main" id="{34DFCB36-AE8E-5A0C-CB7A-07A61EBD8D07}"/>
                </a:ext>
              </a:extLst>
            </p:cNvPr>
            <p:cNvSpPr/>
            <p:nvPr/>
          </p:nvSpPr>
          <p:spPr>
            <a:xfrm>
              <a:off x="0" y="285930"/>
              <a:ext cx="11913108" cy="6572070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한쪽 모서리 12">
              <a:extLst>
                <a:ext uri="{FF2B5EF4-FFF2-40B4-BE49-F238E27FC236}">
                  <a16:creationId xmlns:a16="http://schemas.microsoft.com/office/drawing/2014/main" id="{AB9B11E5-6E54-19B2-3F26-2996CFF61257}"/>
                </a:ext>
              </a:extLst>
            </p:cNvPr>
            <p:cNvSpPr/>
            <p:nvPr/>
          </p:nvSpPr>
          <p:spPr>
            <a:xfrm>
              <a:off x="0" y="141732"/>
              <a:ext cx="11819763" cy="6716268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1257300" latinLnBrk="0">
                <a:defRPr/>
              </a:pPr>
              <a:endParaRPr lang="ko-KR" altLang="en-US" sz="1100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F517AE8-9E01-E0E0-0B5F-B487B49C7563}"/>
                </a:ext>
              </a:extLst>
            </p:cNvPr>
            <p:cNvGrpSpPr/>
            <p:nvPr/>
          </p:nvGrpSpPr>
          <p:grpSpPr>
            <a:xfrm>
              <a:off x="99161" y="141732"/>
              <a:ext cx="490140" cy="6716268"/>
              <a:chOff x="99161" y="141732"/>
              <a:chExt cx="490140" cy="6716268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02D1D89-8655-290D-2CE6-3B9A69F42ED1}"/>
                  </a:ext>
                </a:extLst>
              </p:cNvPr>
              <p:cNvSpPr/>
              <p:nvPr/>
            </p:nvSpPr>
            <p:spPr>
              <a:xfrm>
                <a:off x="317500" y="141732"/>
                <a:ext cx="36000" cy="671626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362A5F1-CE38-7AD4-FC51-6F3394C004EE}"/>
                  </a:ext>
                </a:extLst>
              </p:cNvPr>
              <p:cNvGrpSpPr/>
              <p:nvPr/>
            </p:nvGrpSpPr>
            <p:grpSpPr>
              <a:xfrm>
                <a:off x="99161" y="420018"/>
                <a:ext cx="490140" cy="134018"/>
                <a:chOff x="99161" y="318420"/>
                <a:chExt cx="490140" cy="134018"/>
              </a:xfrm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47B83FD-7FE7-FC5C-C9BF-5713E7DC247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9E59732-3F3A-9CCB-FE37-F21BA2F0993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E2146710-9BFC-2E2A-FDDE-512DC6C7C41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E72877DE-6661-A7FC-2D29-A86A0C3D72E4}"/>
                  </a:ext>
                </a:extLst>
              </p:cNvPr>
              <p:cNvGrpSpPr/>
              <p:nvPr/>
            </p:nvGrpSpPr>
            <p:grpSpPr>
              <a:xfrm>
                <a:off x="99161" y="881029"/>
                <a:ext cx="490140" cy="134018"/>
                <a:chOff x="99161" y="318420"/>
                <a:chExt cx="490140" cy="134018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3D7F1F4-2943-F896-3050-1B9588DACBF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65CECCFB-5973-856B-C9BE-DACCEAF6AFF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C99999F7-3639-40B7-4C90-D112708FAED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FF0E32C6-49F9-9A4E-A4B1-5C956BA12C1D}"/>
                  </a:ext>
                </a:extLst>
              </p:cNvPr>
              <p:cNvGrpSpPr/>
              <p:nvPr/>
            </p:nvGrpSpPr>
            <p:grpSpPr>
              <a:xfrm>
                <a:off x="99161" y="1342040"/>
                <a:ext cx="490140" cy="134018"/>
                <a:chOff x="99161" y="318420"/>
                <a:chExt cx="490140" cy="134018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98C246C-7CC2-C60B-FC40-1482D5C4A3A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1A74C59-E160-5D11-B451-99F4D841156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EAB6C923-6FC4-43D2-7D48-F4AAA27A240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2DAED813-1A52-45CD-51A8-336AA8C770E0}"/>
                  </a:ext>
                </a:extLst>
              </p:cNvPr>
              <p:cNvGrpSpPr/>
              <p:nvPr/>
            </p:nvGrpSpPr>
            <p:grpSpPr>
              <a:xfrm>
                <a:off x="99161" y="1803051"/>
                <a:ext cx="490140" cy="134018"/>
                <a:chOff x="99161" y="318420"/>
                <a:chExt cx="490140" cy="13401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ED627FD-5212-94D8-E2A0-CCEE9EE5C2C4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BCBCBB0-5B75-6421-0ACB-F57FDF1A0E2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35581F9C-E133-58AB-07D2-6E0D4016FD5A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E238A1F-48EE-91C7-4D6C-5D412CFCD0E7}"/>
                  </a:ext>
                </a:extLst>
              </p:cNvPr>
              <p:cNvGrpSpPr/>
              <p:nvPr/>
            </p:nvGrpSpPr>
            <p:grpSpPr>
              <a:xfrm>
                <a:off x="99161" y="2264062"/>
                <a:ext cx="490140" cy="134018"/>
                <a:chOff x="99161" y="318420"/>
                <a:chExt cx="490140" cy="134018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D8CF9C1-6F58-D96C-2BFC-F50BC780961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0665634-7DE8-5C68-50AA-3A725BBFD4F6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0D08A15B-835A-0623-3CC8-BA513B9A286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9C8A80BD-D2F2-95BE-4E1D-772D0AFC6AA5}"/>
                  </a:ext>
                </a:extLst>
              </p:cNvPr>
              <p:cNvGrpSpPr/>
              <p:nvPr/>
            </p:nvGrpSpPr>
            <p:grpSpPr>
              <a:xfrm>
                <a:off x="99161" y="2725073"/>
                <a:ext cx="490140" cy="134018"/>
                <a:chOff x="99161" y="318420"/>
                <a:chExt cx="490140" cy="134018"/>
              </a:xfrm>
            </p:grpSpPr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590D7BB-E8BF-F938-0C25-E43F66561A10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6548A98-536F-1732-7247-F582684794C5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사각형: 둥근 모서리 40">
                  <a:extLst>
                    <a:ext uri="{FF2B5EF4-FFF2-40B4-BE49-F238E27FC236}">
                      <a16:creationId xmlns:a16="http://schemas.microsoft.com/office/drawing/2014/main" id="{A8179E2D-0429-0C23-A90D-D40FAE3A6CF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8312670D-E027-C7FB-2128-F7E2F060B4DE}"/>
                  </a:ext>
                </a:extLst>
              </p:cNvPr>
              <p:cNvGrpSpPr/>
              <p:nvPr/>
            </p:nvGrpSpPr>
            <p:grpSpPr>
              <a:xfrm>
                <a:off x="99161" y="3186084"/>
                <a:ext cx="490140" cy="134018"/>
                <a:chOff x="99161" y="318420"/>
                <a:chExt cx="490140" cy="13401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23EEE5E7-B0F4-6E88-F48F-70AE7CB5C1F7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DAAE5C5A-6550-C9B8-2D9C-329DFDCB2D0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82027612-ABC1-3C29-2C03-AB4797A1038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FB48ED08-A425-50C1-7570-CFF60A052F35}"/>
                  </a:ext>
                </a:extLst>
              </p:cNvPr>
              <p:cNvGrpSpPr/>
              <p:nvPr/>
            </p:nvGrpSpPr>
            <p:grpSpPr>
              <a:xfrm>
                <a:off x="99161" y="3647095"/>
                <a:ext cx="490140" cy="134018"/>
                <a:chOff x="99161" y="318420"/>
                <a:chExt cx="490140" cy="134018"/>
              </a:xfrm>
            </p:grpSpPr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17A75348-6CEC-4814-98D7-89C9732A208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63192CB-7357-EAF2-6F4C-1F032E29AD1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" name="사각형: 둥근 모서리 48">
                  <a:extLst>
                    <a:ext uri="{FF2B5EF4-FFF2-40B4-BE49-F238E27FC236}">
                      <a16:creationId xmlns:a16="http://schemas.microsoft.com/office/drawing/2014/main" id="{07446B74-93EC-F46D-0233-25D97C475E5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E30BEAAC-D844-F7FE-5EC0-B2276D2334BD}"/>
                  </a:ext>
                </a:extLst>
              </p:cNvPr>
              <p:cNvGrpSpPr/>
              <p:nvPr/>
            </p:nvGrpSpPr>
            <p:grpSpPr>
              <a:xfrm>
                <a:off x="99161" y="4108106"/>
                <a:ext cx="490140" cy="134018"/>
                <a:chOff x="99161" y="318420"/>
                <a:chExt cx="490140" cy="134018"/>
              </a:xfrm>
            </p:grpSpPr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569DF063-F7B8-5B8B-2E67-EFA7D5F086F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5469DDD6-855D-F8EE-F20D-B95C9C5EEB4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B2B24787-5173-D419-99D2-DED0A1BD45C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5F1E68EB-E0B7-AB22-C8F3-7ED47703BB1E}"/>
                  </a:ext>
                </a:extLst>
              </p:cNvPr>
              <p:cNvGrpSpPr/>
              <p:nvPr/>
            </p:nvGrpSpPr>
            <p:grpSpPr>
              <a:xfrm>
                <a:off x="99161" y="4569117"/>
                <a:ext cx="490140" cy="134018"/>
                <a:chOff x="99161" y="318420"/>
                <a:chExt cx="490140" cy="13401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C7BC9050-71AB-8537-D25E-CCB7615345D6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7595C0CE-6EBC-7B7A-C718-3FBE12BB4E1D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사각형: 둥근 모서리 56">
                  <a:extLst>
                    <a:ext uri="{FF2B5EF4-FFF2-40B4-BE49-F238E27FC236}">
                      <a16:creationId xmlns:a16="http://schemas.microsoft.com/office/drawing/2014/main" id="{15F9A850-DF02-D5F0-5F29-B4F75FB90115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398A436F-0372-6BDF-C7FC-F580AF1FDFF3}"/>
                  </a:ext>
                </a:extLst>
              </p:cNvPr>
              <p:cNvGrpSpPr/>
              <p:nvPr/>
            </p:nvGrpSpPr>
            <p:grpSpPr>
              <a:xfrm>
                <a:off x="99161" y="5030128"/>
                <a:ext cx="490140" cy="134018"/>
                <a:chOff x="99161" y="318420"/>
                <a:chExt cx="490140" cy="134018"/>
              </a:xfrm>
            </p:grpSpPr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30C89931-2D50-93D6-5198-3EC073C87F1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EC92C801-5AC0-619F-1FCA-7102CB779A6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id="{40D5802A-2D9F-9616-61D5-41F57C7AD3A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60909374-0F50-882D-95F1-CBE0C0DE23E9}"/>
                  </a:ext>
                </a:extLst>
              </p:cNvPr>
              <p:cNvGrpSpPr/>
              <p:nvPr/>
            </p:nvGrpSpPr>
            <p:grpSpPr>
              <a:xfrm>
                <a:off x="99161" y="5491139"/>
                <a:ext cx="490140" cy="134018"/>
                <a:chOff x="99161" y="318420"/>
                <a:chExt cx="490140" cy="134018"/>
              </a:xfrm>
            </p:grpSpPr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4662AA9B-3D25-6D32-397F-A8380F43014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6268F86F-210C-AEE6-0442-2A92FFE1BF0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사각형: 둥근 모서리 64">
                  <a:extLst>
                    <a:ext uri="{FF2B5EF4-FFF2-40B4-BE49-F238E27FC236}">
                      <a16:creationId xmlns:a16="http://schemas.microsoft.com/office/drawing/2014/main" id="{6495DC0D-897F-D0AA-B3BD-2AB57E5C71D4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121A5BC6-745F-3802-75FE-966DA34D2051}"/>
                  </a:ext>
                </a:extLst>
              </p:cNvPr>
              <p:cNvGrpSpPr/>
              <p:nvPr/>
            </p:nvGrpSpPr>
            <p:grpSpPr>
              <a:xfrm>
                <a:off x="99161" y="5952150"/>
                <a:ext cx="490140" cy="134018"/>
                <a:chOff x="99161" y="318420"/>
                <a:chExt cx="490140" cy="134018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A3687A30-A1E2-922B-E921-FA2B01E12B2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DB3C83B4-9EB0-2855-4739-E665EA712D4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사각형: 둥근 모서리 68">
                  <a:extLst>
                    <a:ext uri="{FF2B5EF4-FFF2-40B4-BE49-F238E27FC236}">
                      <a16:creationId xmlns:a16="http://schemas.microsoft.com/office/drawing/2014/main" id="{5DB5CB77-37F6-35DE-F396-A6EF5894F66D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C932FF26-F13F-BB29-17C9-5BD3F8CD5AF4}"/>
                  </a:ext>
                </a:extLst>
              </p:cNvPr>
              <p:cNvGrpSpPr/>
              <p:nvPr/>
            </p:nvGrpSpPr>
            <p:grpSpPr>
              <a:xfrm>
                <a:off x="99161" y="6413161"/>
                <a:ext cx="490140" cy="134018"/>
                <a:chOff x="99161" y="318420"/>
                <a:chExt cx="490140" cy="134018"/>
              </a:xfrm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0BC3A2C1-0918-E38D-6BFE-E95C8B342D01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6D9E098E-BFCA-9B5A-3693-5C0F307ADB9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D3EA7EFB-F6A4-10D7-EDFE-5E3B6AE1A800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EE4C0DF1-EB0C-8AAD-82FC-5168D57C9DE9}"/>
                </a:ext>
              </a:extLst>
            </p:cNvPr>
            <p:cNvCxnSpPr>
              <a:cxnSpLocks/>
            </p:cNvCxnSpPr>
            <p:nvPr/>
          </p:nvCxnSpPr>
          <p:spPr>
            <a:xfrm>
              <a:off x="831210" y="837595"/>
              <a:ext cx="10800000" cy="0"/>
            </a:xfrm>
            <a:prstGeom prst="line">
              <a:avLst/>
            </a:prstGeom>
            <a:ln w="22225" cap="rnd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186D8A6B-3606-9963-3754-FAE7D99CFD84}"/>
              </a:ext>
            </a:extLst>
          </p:cNvPr>
          <p:cNvSpPr txBox="1"/>
          <p:nvPr/>
        </p:nvSpPr>
        <p:spPr>
          <a:xfrm>
            <a:off x="772795" y="285929"/>
            <a:ext cx="915506" cy="523220"/>
          </a:xfrm>
          <a:prstGeom prst="rect">
            <a:avLst/>
          </a:prstGeom>
          <a:noFill/>
        </p:spPr>
        <p:txBody>
          <a:bodyPr wrap="square" spcCol="0">
            <a:spAutoFit/>
          </a:bodyPr>
          <a:lstStyle/>
          <a:p>
            <a:pPr algn="dist">
              <a:defRPr/>
            </a:pPr>
            <a:r>
              <a:rPr lang="ko-KR" altLang="en-US" sz="2800" kern="0" dirty="0">
                <a:ln w="952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요약</a:t>
            </a:r>
            <a:endParaRPr lang="en-US" altLang="ko-KR" sz="2800" kern="0" dirty="0">
              <a:ln w="9525">
                <a:noFill/>
              </a:ln>
              <a:solidFill>
                <a:schemeClr val="bg2">
                  <a:lumMod val="1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813014" y="1264665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 일정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193369" y="1295443"/>
            <a:ext cx="1736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2023.10.06~10.18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87" name="표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798511"/>
              </p:ext>
            </p:extLst>
          </p:nvPr>
        </p:nvGraphicFramePr>
        <p:xfrm>
          <a:off x="4193369" y="1875289"/>
          <a:ext cx="6039803" cy="4351336"/>
        </p:xfrm>
        <a:graphic>
          <a:graphicData uri="http://schemas.openxmlformats.org/drawingml/2006/table">
            <a:tbl>
              <a:tblPr/>
              <a:tblGrid>
                <a:gridCol w="862829">
                  <a:extLst>
                    <a:ext uri="{9D8B030D-6E8A-4147-A177-3AD203B41FA5}">
                      <a16:colId xmlns:a16="http://schemas.microsoft.com/office/drawing/2014/main" val="2812493792"/>
                    </a:ext>
                  </a:extLst>
                </a:gridCol>
                <a:gridCol w="862829">
                  <a:extLst>
                    <a:ext uri="{9D8B030D-6E8A-4147-A177-3AD203B41FA5}">
                      <a16:colId xmlns:a16="http://schemas.microsoft.com/office/drawing/2014/main" val="3840652093"/>
                    </a:ext>
                  </a:extLst>
                </a:gridCol>
                <a:gridCol w="862829">
                  <a:extLst>
                    <a:ext uri="{9D8B030D-6E8A-4147-A177-3AD203B41FA5}">
                      <a16:colId xmlns:a16="http://schemas.microsoft.com/office/drawing/2014/main" val="1694058727"/>
                    </a:ext>
                  </a:extLst>
                </a:gridCol>
                <a:gridCol w="862829">
                  <a:extLst>
                    <a:ext uri="{9D8B030D-6E8A-4147-A177-3AD203B41FA5}">
                      <a16:colId xmlns:a16="http://schemas.microsoft.com/office/drawing/2014/main" val="363894071"/>
                    </a:ext>
                  </a:extLst>
                </a:gridCol>
                <a:gridCol w="862829">
                  <a:extLst>
                    <a:ext uri="{9D8B030D-6E8A-4147-A177-3AD203B41FA5}">
                      <a16:colId xmlns:a16="http://schemas.microsoft.com/office/drawing/2014/main" val="107008348"/>
                    </a:ext>
                  </a:extLst>
                </a:gridCol>
                <a:gridCol w="862829">
                  <a:extLst>
                    <a:ext uri="{9D8B030D-6E8A-4147-A177-3AD203B41FA5}">
                      <a16:colId xmlns:a16="http://schemas.microsoft.com/office/drawing/2014/main" val="2862152336"/>
                    </a:ext>
                  </a:extLst>
                </a:gridCol>
                <a:gridCol w="862829">
                  <a:extLst>
                    <a:ext uri="{9D8B030D-6E8A-4147-A177-3AD203B41FA5}">
                      <a16:colId xmlns:a16="http://schemas.microsoft.com/office/drawing/2014/main" val="1513338704"/>
                    </a:ext>
                  </a:extLst>
                </a:gridCol>
              </a:tblGrid>
              <a:tr h="2603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FF7C8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일</a:t>
                      </a:r>
                    </a:p>
                  </a:txBody>
                  <a:tcPr marL="7438" marR="7438" marT="7438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월</a:t>
                      </a:r>
                    </a:p>
                  </a:txBody>
                  <a:tcPr marL="7438" marR="7438" marT="743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화</a:t>
                      </a:r>
                    </a:p>
                  </a:txBody>
                  <a:tcPr marL="7438" marR="7438" marT="743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수</a:t>
                      </a:r>
                    </a:p>
                  </a:txBody>
                  <a:tcPr marL="7438" marR="7438" marT="743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목</a:t>
                      </a:r>
                    </a:p>
                  </a:txBody>
                  <a:tcPr marL="7438" marR="7438" marT="743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금</a:t>
                      </a:r>
                    </a:p>
                  </a:txBody>
                  <a:tcPr marL="7438" marR="7438" marT="7438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chemeClr val="accent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토</a:t>
                      </a:r>
                    </a:p>
                  </a:txBody>
                  <a:tcPr marL="7438" marR="7438" marT="7438" marB="0" anchor="ctr">
                    <a:lnL>
                      <a:noFill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9258695"/>
                  </a:ext>
                </a:extLst>
              </a:tr>
              <a:tr h="818200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600" b="1" i="0" u="none" strike="noStrike" dirty="0">
                          <a:solidFill>
                            <a:srgbClr val="FF7C8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</a:t>
                      </a:r>
                    </a:p>
                  </a:txBody>
                  <a:tcPr marL="7438" marR="7438" marT="7438" marB="0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</a:t>
                      </a:r>
                    </a:p>
                  </a:txBody>
                  <a:tcPr marL="7438" marR="7438" marT="7438" marB="0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600" b="1" i="0" u="none" strike="noStrike" dirty="0">
                          <a:solidFill>
                            <a:srgbClr val="FF7C8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</a:t>
                      </a:r>
                    </a:p>
                  </a:txBody>
                  <a:tcPr marL="7438" marR="7438" marT="7438" marB="0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4</a:t>
                      </a:r>
                    </a:p>
                  </a:txBody>
                  <a:tcPr marL="7438" marR="7438" marT="7438" marB="0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5</a:t>
                      </a:r>
                    </a:p>
                  </a:txBody>
                  <a:tcPr marL="7438" marR="7438" marT="7438" marB="0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6</a:t>
                      </a:r>
                    </a:p>
                  </a:txBody>
                  <a:tcPr marL="7438" marR="7438" marT="7438" marB="0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600" b="1" i="0" u="none" strike="noStrike" dirty="0">
                          <a:solidFill>
                            <a:schemeClr val="accent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7</a:t>
                      </a:r>
                    </a:p>
                  </a:txBody>
                  <a:tcPr marL="7438" marR="7438" marT="7438" marB="0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138931"/>
                  </a:ext>
                </a:extLst>
              </a:tr>
              <a:tr h="818200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600" b="1" i="0" u="none" strike="noStrike" dirty="0">
                          <a:solidFill>
                            <a:srgbClr val="FF7C8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8</a:t>
                      </a:r>
                    </a:p>
                  </a:txBody>
                  <a:tcPr marL="7438" marR="7438" marT="7438" marB="0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600" b="1" i="0" u="none" strike="noStrike" dirty="0">
                          <a:solidFill>
                            <a:srgbClr val="FF7C8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9</a:t>
                      </a:r>
                    </a:p>
                  </a:txBody>
                  <a:tcPr marL="7438" marR="7438" marT="7438" marB="0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10</a:t>
                      </a:r>
                    </a:p>
                  </a:txBody>
                  <a:tcPr marL="7438" marR="7438" marT="7438" marB="0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11</a:t>
                      </a:r>
                    </a:p>
                  </a:txBody>
                  <a:tcPr marL="7438" marR="7438" marT="7438" marB="0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12</a:t>
                      </a:r>
                    </a:p>
                  </a:txBody>
                  <a:tcPr marL="7438" marR="7438" marT="7438" marB="0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13</a:t>
                      </a:r>
                    </a:p>
                  </a:txBody>
                  <a:tcPr marL="7438" marR="7438" marT="7438" marB="0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600" b="1" i="0" u="none" strike="noStrike" dirty="0">
                          <a:solidFill>
                            <a:schemeClr val="accent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14</a:t>
                      </a:r>
                    </a:p>
                  </a:txBody>
                  <a:tcPr marL="7438" marR="7438" marT="7438" marB="0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5899953"/>
                  </a:ext>
                </a:extLst>
              </a:tr>
              <a:tr h="818200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600" b="1" i="0" u="none" strike="noStrike" dirty="0">
                          <a:solidFill>
                            <a:srgbClr val="FF7C8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15</a:t>
                      </a:r>
                    </a:p>
                  </a:txBody>
                  <a:tcPr marL="7438" marR="7438" marT="7438" marB="0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16</a:t>
                      </a:r>
                    </a:p>
                  </a:txBody>
                  <a:tcPr marL="7438" marR="7438" marT="7438" marB="0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17</a:t>
                      </a:r>
                    </a:p>
                  </a:txBody>
                  <a:tcPr marL="7438" marR="7438" marT="7438" marB="0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18</a:t>
                      </a:r>
                    </a:p>
                  </a:txBody>
                  <a:tcPr marL="7438" marR="7438" marT="7438" marB="0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19</a:t>
                      </a:r>
                    </a:p>
                  </a:txBody>
                  <a:tcPr marL="7438" marR="7438" marT="7438" marB="0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20</a:t>
                      </a:r>
                    </a:p>
                  </a:txBody>
                  <a:tcPr marL="7438" marR="7438" marT="7438" marB="0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600" b="1" i="0" u="none" strike="noStrike" dirty="0">
                          <a:solidFill>
                            <a:schemeClr val="accent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21</a:t>
                      </a:r>
                    </a:p>
                  </a:txBody>
                  <a:tcPr marL="7438" marR="7438" marT="7438" marB="0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9807780"/>
                  </a:ext>
                </a:extLst>
              </a:tr>
              <a:tr h="818200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600" b="1" i="0" u="none" strike="noStrike" dirty="0">
                          <a:solidFill>
                            <a:srgbClr val="FF7C8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22</a:t>
                      </a:r>
                    </a:p>
                  </a:txBody>
                  <a:tcPr marL="7438" marR="7438" marT="7438" marB="0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23</a:t>
                      </a:r>
                    </a:p>
                  </a:txBody>
                  <a:tcPr marL="7438" marR="7438" marT="7438" marB="0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24</a:t>
                      </a:r>
                    </a:p>
                  </a:txBody>
                  <a:tcPr marL="7438" marR="7438" marT="7438" marB="0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25</a:t>
                      </a:r>
                    </a:p>
                  </a:txBody>
                  <a:tcPr marL="7438" marR="7438" marT="7438" marB="0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26</a:t>
                      </a:r>
                    </a:p>
                  </a:txBody>
                  <a:tcPr marL="7438" marR="7438" marT="7438" marB="0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27</a:t>
                      </a:r>
                    </a:p>
                  </a:txBody>
                  <a:tcPr marL="7438" marR="7438" marT="7438" marB="0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600" b="1" i="0" u="none" strike="noStrike" dirty="0">
                          <a:solidFill>
                            <a:schemeClr val="accent1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28</a:t>
                      </a:r>
                    </a:p>
                  </a:txBody>
                  <a:tcPr marL="7438" marR="7438" marT="7438" marB="0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533352"/>
                  </a:ext>
                </a:extLst>
              </a:tr>
              <a:tr h="818200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600" b="1" i="0" u="none" strike="noStrike" dirty="0">
                          <a:solidFill>
                            <a:srgbClr val="FF7C8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29</a:t>
                      </a:r>
                    </a:p>
                  </a:txBody>
                  <a:tcPr marL="7438" marR="7438" marT="7438" marB="0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30</a:t>
                      </a:r>
                    </a:p>
                  </a:txBody>
                  <a:tcPr marL="7438" marR="7438" marT="7438" marB="0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31</a:t>
                      </a:r>
                    </a:p>
                  </a:txBody>
                  <a:tcPr marL="7438" marR="7438" marT="7438" marB="0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　</a:t>
                      </a:r>
                    </a:p>
                  </a:txBody>
                  <a:tcPr marL="7438" marR="7438" marT="7438" marB="0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　</a:t>
                      </a:r>
                    </a:p>
                  </a:txBody>
                  <a:tcPr marL="7438" marR="7438" marT="7438" marB="0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　</a:t>
                      </a:r>
                    </a:p>
                  </a:txBody>
                  <a:tcPr marL="7438" marR="7438" marT="7438" marB="0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　</a:t>
                      </a:r>
                    </a:p>
                  </a:txBody>
                  <a:tcPr marL="7438" marR="7438" marT="7438" marB="0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1793168"/>
                  </a:ext>
                </a:extLst>
              </a:tr>
            </a:tbl>
          </a:graphicData>
        </a:graphic>
      </p:graphicFrame>
      <p:sp>
        <p:nvSpPr>
          <p:cNvPr id="88" name="사각형: 둥근 모서리 50">
            <a:extLst>
              <a:ext uri="{FF2B5EF4-FFF2-40B4-BE49-F238E27FC236}">
                <a16:creationId xmlns:a16="http://schemas.microsoft.com/office/drawing/2014/main" id="{F368D164-49EB-34AE-8E34-F1C48620B2C0}"/>
              </a:ext>
            </a:extLst>
          </p:cNvPr>
          <p:cNvSpPr/>
          <p:nvPr/>
        </p:nvSpPr>
        <p:spPr>
          <a:xfrm>
            <a:off x="8515755" y="2729840"/>
            <a:ext cx="852689" cy="133200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  <a:alpha val="40000"/>
            </a:schemeClr>
          </a:solidFill>
          <a:ln w="3175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9" name="사각형: 둥근 모서리 50">
            <a:extLst>
              <a:ext uri="{FF2B5EF4-FFF2-40B4-BE49-F238E27FC236}">
                <a16:creationId xmlns:a16="http://schemas.microsoft.com/office/drawing/2014/main" id="{F368D164-49EB-34AE-8E34-F1C48620B2C0}"/>
              </a:ext>
            </a:extLst>
          </p:cNvPr>
          <p:cNvSpPr/>
          <p:nvPr/>
        </p:nvSpPr>
        <p:spPr>
          <a:xfrm>
            <a:off x="6774079" y="3550606"/>
            <a:ext cx="2594365" cy="133200"/>
          </a:xfrm>
          <a:prstGeom prst="roundRect">
            <a:avLst>
              <a:gd name="adj" fmla="val 50000"/>
            </a:avLst>
          </a:prstGeom>
          <a:solidFill>
            <a:srgbClr val="FFCCCC">
              <a:alpha val="40000"/>
            </a:srgbClr>
          </a:solidFill>
          <a:ln w="3175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0" name="사각형: 둥근 모서리 50">
            <a:extLst>
              <a:ext uri="{FF2B5EF4-FFF2-40B4-BE49-F238E27FC236}">
                <a16:creationId xmlns:a16="http://schemas.microsoft.com/office/drawing/2014/main" id="{F368D164-49EB-34AE-8E34-F1C48620B2C0}"/>
              </a:ext>
            </a:extLst>
          </p:cNvPr>
          <p:cNvSpPr/>
          <p:nvPr/>
        </p:nvSpPr>
        <p:spPr>
          <a:xfrm>
            <a:off x="5925386" y="4349176"/>
            <a:ext cx="1722324" cy="133199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  <a:alpha val="40000"/>
            </a:schemeClr>
          </a:solidFill>
          <a:ln w="3175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985760" y="4302401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발표</a:t>
            </a:r>
            <a:endParaRPr lang="ko-KR" altLang="en-US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034572" y="4302401"/>
            <a:ext cx="6848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발표 준비</a:t>
            </a:r>
            <a:endParaRPr lang="ko-KR" altLang="en-US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8599698" y="2681838"/>
            <a:ext cx="6848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주제 선정</a:t>
            </a:r>
            <a:endParaRPr lang="ko-KR" altLang="en-US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7751534" y="3505777"/>
            <a:ext cx="6848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 진행</a:t>
            </a:r>
            <a:endParaRPr lang="ko-KR" altLang="en-US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7094315" y="3505777"/>
            <a:ext cx="3016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←</a:t>
            </a:r>
            <a:endParaRPr lang="ko-KR" altLang="en-US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2" name="사각형: 둥근 모서리 50">
            <a:extLst>
              <a:ext uri="{FF2B5EF4-FFF2-40B4-BE49-F238E27FC236}">
                <a16:creationId xmlns:a16="http://schemas.microsoft.com/office/drawing/2014/main" id="{F368D164-49EB-34AE-8E34-F1C48620B2C0}"/>
              </a:ext>
            </a:extLst>
          </p:cNvPr>
          <p:cNvSpPr/>
          <p:nvPr/>
        </p:nvSpPr>
        <p:spPr>
          <a:xfrm>
            <a:off x="5049526" y="4349175"/>
            <a:ext cx="875860" cy="133200"/>
          </a:xfrm>
          <a:prstGeom prst="roundRect">
            <a:avLst>
              <a:gd name="adj" fmla="val 50000"/>
            </a:avLst>
          </a:prstGeom>
          <a:solidFill>
            <a:srgbClr val="FFCCCC">
              <a:alpha val="40000"/>
            </a:srgbClr>
          </a:solidFill>
          <a:ln w="3175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812749" y="3505777"/>
            <a:ext cx="3016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→</a:t>
            </a:r>
            <a:endParaRPr lang="ko-KR" altLang="en-US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5057116" y="4302400"/>
            <a:ext cx="8018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 마무리</a:t>
            </a:r>
            <a:endParaRPr lang="ko-KR" altLang="en-US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5" name="사각형: 둥근 모서리 50">
            <a:extLst>
              <a:ext uri="{FF2B5EF4-FFF2-40B4-BE49-F238E27FC236}">
                <a16:creationId xmlns:a16="http://schemas.microsoft.com/office/drawing/2014/main" id="{F368D164-49EB-34AE-8E34-F1C48620B2C0}"/>
              </a:ext>
            </a:extLst>
          </p:cNvPr>
          <p:cNvSpPr/>
          <p:nvPr/>
        </p:nvSpPr>
        <p:spPr>
          <a:xfrm>
            <a:off x="5921390" y="3550606"/>
            <a:ext cx="852689" cy="133200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  <a:alpha val="40000"/>
            </a:schemeClr>
          </a:solidFill>
          <a:ln w="3175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5950325" y="3505777"/>
            <a:ext cx="8018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페이지 구성</a:t>
            </a:r>
            <a:endParaRPr lang="ko-KR" altLang="en-US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258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70FB8DB-DF01-E405-218B-68308BCE2A19}"/>
              </a:ext>
            </a:extLst>
          </p:cNvPr>
          <p:cNvGrpSpPr/>
          <p:nvPr/>
        </p:nvGrpSpPr>
        <p:grpSpPr>
          <a:xfrm>
            <a:off x="0" y="141732"/>
            <a:ext cx="12075069" cy="6716268"/>
            <a:chOff x="0" y="141732"/>
            <a:chExt cx="12075069" cy="6716268"/>
          </a:xfrm>
        </p:grpSpPr>
        <p:sp>
          <p:nvSpPr>
            <p:cNvPr id="11" name="사각형: 둥근 한쪽 모서리 10">
              <a:extLst>
                <a:ext uri="{FF2B5EF4-FFF2-40B4-BE49-F238E27FC236}">
                  <a16:creationId xmlns:a16="http://schemas.microsoft.com/office/drawing/2014/main" id="{4495742D-D01F-1F45-6551-42B2BF0B576D}"/>
                </a:ext>
              </a:extLst>
            </p:cNvPr>
            <p:cNvSpPr/>
            <p:nvPr/>
          </p:nvSpPr>
          <p:spPr>
            <a:xfrm>
              <a:off x="0" y="420018"/>
              <a:ext cx="11996928" cy="6437982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위쪽 모서리 13">
              <a:extLst>
                <a:ext uri="{FF2B5EF4-FFF2-40B4-BE49-F238E27FC236}">
                  <a16:creationId xmlns:a16="http://schemas.microsoft.com/office/drawing/2014/main" id="{B6ACDC89-3E06-09DA-9A22-3B14ABAB0492}"/>
                </a:ext>
              </a:extLst>
            </p:cNvPr>
            <p:cNvSpPr/>
            <p:nvPr/>
          </p:nvSpPr>
          <p:spPr>
            <a:xfrm rot="5400000">
              <a:off x="11750573" y="778934"/>
              <a:ext cx="324000" cy="324993"/>
            </a:xfrm>
            <a:prstGeom prst="round2SameRect">
              <a:avLst/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위쪽 모서리 14">
              <a:extLst>
                <a:ext uri="{FF2B5EF4-FFF2-40B4-BE49-F238E27FC236}">
                  <a16:creationId xmlns:a16="http://schemas.microsoft.com/office/drawing/2014/main" id="{C5BA99BB-47B5-69FB-CFE1-C330195141B1}"/>
                </a:ext>
              </a:extLst>
            </p:cNvPr>
            <p:cNvSpPr/>
            <p:nvPr/>
          </p:nvSpPr>
          <p:spPr>
            <a:xfrm rot="5400000">
              <a:off x="11750573" y="1206329"/>
              <a:ext cx="324000" cy="324993"/>
            </a:xfrm>
            <a:prstGeom prst="round2SameRect">
              <a:avLst/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E35B71F5-FE26-B70F-C0DE-940D17AD178B}"/>
                </a:ext>
              </a:extLst>
            </p:cNvPr>
            <p:cNvSpPr/>
            <p:nvPr/>
          </p:nvSpPr>
          <p:spPr>
            <a:xfrm rot="5400000">
              <a:off x="11750573" y="1633724"/>
              <a:ext cx="324000" cy="324993"/>
            </a:xfrm>
            <a:prstGeom prst="round2SameRect">
              <a:avLst/>
            </a:prstGeom>
            <a:solidFill>
              <a:srgbClr val="92D05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한쪽 모서리 11">
              <a:extLst>
                <a:ext uri="{FF2B5EF4-FFF2-40B4-BE49-F238E27FC236}">
                  <a16:creationId xmlns:a16="http://schemas.microsoft.com/office/drawing/2014/main" id="{34DFCB36-AE8E-5A0C-CB7A-07A61EBD8D07}"/>
                </a:ext>
              </a:extLst>
            </p:cNvPr>
            <p:cNvSpPr/>
            <p:nvPr/>
          </p:nvSpPr>
          <p:spPr>
            <a:xfrm>
              <a:off x="0" y="285930"/>
              <a:ext cx="11913108" cy="6572070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한쪽 모서리 12">
              <a:extLst>
                <a:ext uri="{FF2B5EF4-FFF2-40B4-BE49-F238E27FC236}">
                  <a16:creationId xmlns:a16="http://schemas.microsoft.com/office/drawing/2014/main" id="{AB9B11E5-6E54-19B2-3F26-2996CFF61257}"/>
                </a:ext>
              </a:extLst>
            </p:cNvPr>
            <p:cNvSpPr/>
            <p:nvPr/>
          </p:nvSpPr>
          <p:spPr>
            <a:xfrm>
              <a:off x="0" y="141732"/>
              <a:ext cx="11819763" cy="6716268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1257300" latinLnBrk="0">
                <a:defRPr/>
              </a:pPr>
              <a:endParaRPr lang="ko-KR" altLang="en-US" sz="1100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F517AE8-9E01-E0E0-0B5F-B487B49C7563}"/>
                </a:ext>
              </a:extLst>
            </p:cNvPr>
            <p:cNvGrpSpPr/>
            <p:nvPr/>
          </p:nvGrpSpPr>
          <p:grpSpPr>
            <a:xfrm>
              <a:off x="99161" y="141732"/>
              <a:ext cx="490140" cy="6716268"/>
              <a:chOff x="99161" y="141732"/>
              <a:chExt cx="490140" cy="6716268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02D1D89-8655-290D-2CE6-3B9A69F42ED1}"/>
                  </a:ext>
                </a:extLst>
              </p:cNvPr>
              <p:cNvSpPr/>
              <p:nvPr/>
            </p:nvSpPr>
            <p:spPr>
              <a:xfrm>
                <a:off x="317500" y="141732"/>
                <a:ext cx="36000" cy="671626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362A5F1-CE38-7AD4-FC51-6F3394C004EE}"/>
                  </a:ext>
                </a:extLst>
              </p:cNvPr>
              <p:cNvGrpSpPr/>
              <p:nvPr/>
            </p:nvGrpSpPr>
            <p:grpSpPr>
              <a:xfrm>
                <a:off x="99161" y="420018"/>
                <a:ext cx="490140" cy="134018"/>
                <a:chOff x="99161" y="318420"/>
                <a:chExt cx="490140" cy="134018"/>
              </a:xfrm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47B83FD-7FE7-FC5C-C9BF-5713E7DC247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9E59732-3F3A-9CCB-FE37-F21BA2F0993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E2146710-9BFC-2E2A-FDDE-512DC6C7C41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E72877DE-6661-A7FC-2D29-A86A0C3D72E4}"/>
                  </a:ext>
                </a:extLst>
              </p:cNvPr>
              <p:cNvGrpSpPr/>
              <p:nvPr/>
            </p:nvGrpSpPr>
            <p:grpSpPr>
              <a:xfrm>
                <a:off x="99161" y="881029"/>
                <a:ext cx="490140" cy="134018"/>
                <a:chOff x="99161" y="318420"/>
                <a:chExt cx="490140" cy="134018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3D7F1F4-2943-F896-3050-1B9588DACBF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65CECCFB-5973-856B-C9BE-DACCEAF6AFF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C99999F7-3639-40B7-4C90-D112708FAED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FF0E32C6-49F9-9A4E-A4B1-5C956BA12C1D}"/>
                  </a:ext>
                </a:extLst>
              </p:cNvPr>
              <p:cNvGrpSpPr/>
              <p:nvPr/>
            </p:nvGrpSpPr>
            <p:grpSpPr>
              <a:xfrm>
                <a:off x="99161" y="1342040"/>
                <a:ext cx="490140" cy="134018"/>
                <a:chOff x="99161" y="318420"/>
                <a:chExt cx="490140" cy="134018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98C246C-7CC2-C60B-FC40-1482D5C4A3A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1A74C59-E160-5D11-B451-99F4D841156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EAB6C923-6FC4-43D2-7D48-F4AAA27A240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2DAED813-1A52-45CD-51A8-336AA8C770E0}"/>
                  </a:ext>
                </a:extLst>
              </p:cNvPr>
              <p:cNvGrpSpPr/>
              <p:nvPr/>
            </p:nvGrpSpPr>
            <p:grpSpPr>
              <a:xfrm>
                <a:off x="99161" y="1803051"/>
                <a:ext cx="490140" cy="134018"/>
                <a:chOff x="99161" y="318420"/>
                <a:chExt cx="490140" cy="13401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ED627FD-5212-94D8-E2A0-CCEE9EE5C2C4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BCBCBB0-5B75-6421-0ACB-F57FDF1A0E2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35581F9C-E133-58AB-07D2-6E0D4016FD5A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E238A1F-48EE-91C7-4D6C-5D412CFCD0E7}"/>
                  </a:ext>
                </a:extLst>
              </p:cNvPr>
              <p:cNvGrpSpPr/>
              <p:nvPr/>
            </p:nvGrpSpPr>
            <p:grpSpPr>
              <a:xfrm>
                <a:off x="99161" y="2264062"/>
                <a:ext cx="490140" cy="134018"/>
                <a:chOff x="99161" y="318420"/>
                <a:chExt cx="490140" cy="134018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D8CF9C1-6F58-D96C-2BFC-F50BC780961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0665634-7DE8-5C68-50AA-3A725BBFD4F6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0D08A15B-835A-0623-3CC8-BA513B9A286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9C8A80BD-D2F2-95BE-4E1D-772D0AFC6AA5}"/>
                  </a:ext>
                </a:extLst>
              </p:cNvPr>
              <p:cNvGrpSpPr/>
              <p:nvPr/>
            </p:nvGrpSpPr>
            <p:grpSpPr>
              <a:xfrm>
                <a:off x="99161" y="2725073"/>
                <a:ext cx="490140" cy="134018"/>
                <a:chOff x="99161" y="318420"/>
                <a:chExt cx="490140" cy="134018"/>
              </a:xfrm>
            </p:grpSpPr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590D7BB-E8BF-F938-0C25-E43F66561A10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6548A98-536F-1732-7247-F582684794C5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사각형: 둥근 모서리 40">
                  <a:extLst>
                    <a:ext uri="{FF2B5EF4-FFF2-40B4-BE49-F238E27FC236}">
                      <a16:creationId xmlns:a16="http://schemas.microsoft.com/office/drawing/2014/main" id="{A8179E2D-0429-0C23-A90D-D40FAE3A6CF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8312670D-E027-C7FB-2128-F7E2F060B4DE}"/>
                  </a:ext>
                </a:extLst>
              </p:cNvPr>
              <p:cNvGrpSpPr/>
              <p:nvPr/>
            </p:nvGrpSpPr>
            <p:grpSpPr>
              <a:xfrm>
                <a:off x="99161" y="3186084"/>
                <a:ext cx="490140" cy="134018"/>
                <a:chOff x="99161" y="318420"/>
                <a:chExt cx="490140" cy="13401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23EEE5E7-B0F4-6E88-F48F-70AE7CB5C1F7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DAAE5C5A-6550-C9B8-2D9C-329DFDCB2D0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82027612-ABC1-3C29-2C03-AB4797A1038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FB48ED08-A425-50C1-7570-CFF60A052F35}"/>
                  </a:ext>
                </a:extLst>
              </p:cNvPr>
              <p:cNvGrpSpPr/>
              <p:nvPr/>
            </p:nvGrpSpPr>
            <p:grpSpPr>
              <a:xfrm>
                <a:off x="99161" y="3647095"/>
                <a:ext cx="490140" cy="134018"/>
                <a:chOff x="99161" y="318420"/>
                <a:chExt cx="490140" cy="134018"/>
              </a:xfrm>
            </p:grpSpPr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17A75348-6CEC-4814-98D7-89C9732A208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63192CB-7357-EAF2-6F4C-1F032E29AD1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" name="사각형: 둥근 모서리 48">
                  <a:extLst>
                    <a:ext uri="{FF2B5EF4-FFF2-40B4-BE49-F238E27FC236}">
                      <a16:creationId xmlns:a16="http://schemas.microsoft.com/office/drawing/2014/main" id="{07446B74-93EC-F46D-0233-25D97C475E5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E30BEAAC-D844-F7FE-5EC0-B2276D2334BD}"/>
                  </a:ext>
                </a:extLst>
              </p:cNvPr>
              <p:cNvGrpSpPr/>
              <p:nvPr/>
            </p:nvGrpSpPr>
            <p:grpSpPr>
              <a:xfrm>
                <a:off x="99161" y="4108106"/>
                <a:ext cx="490140" cy="134018"/>
                <a:chOff x="99161" y="318420"/>
                <a:chExt cx="490140" cy="134018"/>
              </a:xfrm>
            </p:grpSpPr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569DF063-F7B8-5B8B-2E67-EFA7D5F086F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5469DDD6-855D-F8EE-F20D-B95C9C5EEB4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B2B24787-5173-D419-99D2-DED0A1BD45C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5F1E68EB-E0B7-AB22-C8F3-7ED47703BB1E}"/>
                  </a:ext>
                </a:extLst>
              </p:cNvPr>
              <p:cNvGrpSpPr/>
              <p:nvPr/>
            </p:nvGrpSpPr>
            <p:grpSpPr>
              <a:xfrm>
                <a:off x="99161" y="4569117"/>
                <a:ext cx="490140" cy="134018"/>
                <a:chOff x="99161" y="318420"/>
                <a:chExt cx="490140" cy="13401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C7BC9050-71AB-8537-D25E-CCB7615345D6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7595C0CE-6EBC-7B7A-C718-3FBE12BB4E1D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사각형: 둥근 모서리 56">
                  <a:extLst>
                    <a:ext uri="{FF2B5EF4-FFF2-40B4-BE49-F238E27FC236}">
                      <a16:creationId xmlns:a16="http://schemas.microsoft.com/office/drawing/2014/main" id="{15F9A850-DF02-D5F0-5F29-B4F75FB90115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398A436F-0372-6BDF-C7FC-F580AF1FDFF3}"/>
                  </a:ext>
                </a:extLst>
              </p:cNvPr>
              <p:cNvGrpSpPr/>
              <p:nvPr/>
            </p:nvGrpSpPr>
            <p:grpSpPr>
              <a:xfrm>
                <a:off x="99161" y="5030128"/>
                <a:ext cx="490140" cy="134018"/>
                <a:chOff x="99161" y="318420"/>
                <a:chExt cx="490140" cy="134018"/>
              </a:xfrm>
            </p:grpSpPr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30C89931-2D50-93D6-5198-3EC073C87F1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EC92C801-5AC0-619F-1FCA-7102CB779A6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id="{40D5802A-2D9F-9616-61D5-41F57C7AD3A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60909374-0F50-882D-95F1-CBE0C0DE23E9}"/>
                  </a:ext>
                </a:extLst>
              </p:cNvPr>
              <p:cNvGrpSpPr/>
              <p:nvPr/>
            </p:nvGrpSpPr>
            <p:grpSpPr>
              <a:xfrm>
                <a:off x="99161" y="5491139"/>
                <a:ext cx="490140" cy="134018"/>
                <a:chOff x="99161" y="318420"/>
                <a:chExt cx="490140" cy="134018"/>
              </a:xfrm>
            </p:grpSpPr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4662AA9B-3D25-6D32-397F-A8380F43014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6268F86F-210C-AEE6-0442-2A92FFE1BF0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사각형: 둥근 모서리 64">
                  <a:extLst>
                    <a:ext uri="{FF2B5EF4-FFF2-40B4-BE49-F238E27FC236}">
                      <a16:creationId xmlns:a16="http://schemas.microsoft.com/office/drawing/2014/main" id="{6495DC0D-897F-D0AA-B3BD-2AB57E5C71D4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121A5BC6-745F-3802-75FE-966DA34D2051}"/>
                  </a:ext>
                </a:extLst>
              </p:cNvPr>
              <p:cNvGrpSpPr/>
              <p:nvPr/>
            </p:nvGrpSpPr>
            <p:grpSpPr>
              <a:xfrm>
                <a:off x="99161" y="5952150"/>
                <a:ext cx="490140" cy="134018"/>
                <a:chOff x="99161" y="318420"/>
                <a:chExt cx="490140" cy="134018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A3687A30-A1E2-922B-E921-FA2B01E12B2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DB3C83B4-9EB0-2855-4739-E665EA712D4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사각형: 둥근 모서리 68">
                  <a:extLst>
                    <a:ext uri="{FF2B5EF4-FFF2-40B4-BE49-F238E27FC236}">
                      <a16:creationId xmlns:a16="http://schemas.microsoft.com/office/drawing/2014/main" id="{5DB5CB77-37F6-35DE-F396-A6EF5894F66D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C932FF26-F13F-BB29-17C9-5BD3F8CD5AF4}"/>
                  </a:ext>
                </a:extLst>
              </p:cNvPr>
              <p:cNvGrpSpPr/>
              <p:nvPr/>
            </p:nvGrpSpPr>
            <p:grpSpPr>
              <a:xfrm>
                <a:off x="99161" y="6413161"/>
                <a:ext cx="490140" cy="134018"/>
                <a:chOff x="99161" y="318420"/>
                <a:chExt cx="490140" cy="134018"/>
              </a:xfrm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0BC3A2C1-0918-E38D-6BFE-E95C8B342D01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6D9E098E-BFCA-9B5A-3693-5C0F307ADB9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D3EA7EFB-F6A4-10D7-EDFE-5E3B6AE1A800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EE4C0DF1-EB0C-8AAD-82FC-5168D57C9DE9}"/>
                </a:ext>
              </a:extLst>
            </p:cNvPr>
            <p:cNvCxnSpPr>
              <a:cxnSpLocks/>
            </p:cNvCxnSpPr>
            <p:nvPr/>
          </p:nvCxnSpPr>
          <p:spPr>
            <a:xfrm>
              <a:off x="831210" y="837595"/>
              <a:ext cx="10800000" cy="0"/>
            </a:xfrm>
            <a:prstGeom prst="line">
              <a:avLst/>
            </a:prstGeom>
            <a:ln w="22225" cap="rnd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186D8A6B-3606-9963-3754-FAE7D99CFD84}"/>
              </a:ext>
            </a:extLst>
          </p:cNvPr>
          <p:cNvSpPr txBox="1"/>
          <p:nvPr/>
        </p:nvSpPr>
        <p:spPr>
          <a:xfrm>
            <a:off x="772795" y="285929"/>
            <a:ext cx="915506" cy="523220"/>
          </a:xfrm>
          <a:prstGeom prst="rect">
            <a:avLst/>
          </a:prstGeom>
          <a:noFill/>
        </p:spPr>
        <p:txBody>
          <a:bodyPr wrap="square" spcCol="0">
            <a:spAutoFit/>
          </a:bodyPr>
          <a:lstStyle/>
          <a:p>
            <a:pPr algn="dist">
              <a:defRPr/>
            </a:pPr>
            <a:r>
              <a:rPr lang="ko-KR" altLang="en-US" sz="2800" kern="0" dirty="0">
                <a:ln w="952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요약</a:t>
            </a:r>
            <a:endParaRPr lang="en-US" altLang="ko-KR" sz="2800" kern="0" dirty="0">
              <a:ln w="9525">
                <a:noFill/>
              </a:ln>
              <a:solidFill>
                <a:schemeClr val="bg2">
                  <a:lumMod val="1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813014" y="1340528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사이트 주소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813014" y="2259924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작업 환경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193369" y="2259924"/>
            <a:ext cx="1601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실행환경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/>
            </a:r>
            <a:b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원격 저장소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4193369" y="3139807"/>
            <a:ext cx="1601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실행환경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/>
            </a:r>
            <a:b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로컬 저장소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193369" y="4031925"/>
            <a:ext cx="1082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Editor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4193369" y="4672747"/>
            <a:ext cx="1443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Language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193369" y="5351324"/>
            <a:ext cx="748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OS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193369" y="5922582"/>
            <a:ext cx="17382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Web Hosting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193369" y="1371306"/>
            <a:ext cx="3204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https://areum1111.github.io/site2/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6568943" y="2398423"/>
            <a:ext cx="3640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https://github.com/areum1111/site2.git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6568943" y="4047314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Eclipse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568943" y="5366713"/>
            <a:ext cx="1560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Windows 10 pro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568943" y="5937971"/>
            <a:ext cx="769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GitHub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54975C-6525-1D23-B769-95282C9105B6}"/>
              </a:ext>
            </a:extLst>
          </p:cNvPr>
          <p:cNvSpPr txBox="1"/>
          <p:nvPr/>
        </p:nvSpPr>
        <p:spPr>
          <a:xfrm>
            <a:off x="6568943" y="3278306"/>
            <a:ext cx="47734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C:\BrowserSpace\js_Query\src\main\webapp\FEProject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A7D224-CB33-3124-6480-125C32539FA3}"/>
              </a:ext>
            </a:extLst>
          </p:cNvPr>
          <p:cNvSpPr txBox="1"/>
          <p:nvPr/>
        </p:nvSpPr>
        <p:spPr>
          <a:xfrm>
            <a:off x="6568943" y="4688136"/>
            <a:ext cx="3687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HTML,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JavaScript,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jQuery,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Apache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Tomcat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529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70FB8DB-DF01-E405-218B-68308BCE2A19}"/>
              </a:ext>
            </a:extLst>
          </p:cNvPr>
          <p:cNvGrpSpPr/>
          <p:nvPr/>
        </p:nvGrpSpPr>
        <p:grpSpPr>
          <a:xfrm>
            <a:off x="0" y="141732"/>
            <a:ext cx="12075069" cy="6716268"/>
            <a:chOff x="0" y="141732"/>
            <a:chExt cx="12075069" cy="6716268"/>
          </a:xfrm>
        </p:grpSpPr>
        <p:sp>
          <p:nvSpPr>
            <p:cNvPr id="11" name="사각형: 둥근 한쪽 모서리 10">
              <a:extLst>
                <a:ext uri="{FF2B5EF4-FFF2-40B4-BE49-F238E27FC236}">
                  <a16:creationId xmlns:a16="http://schemas.microsoft.com/office/drawing/2014/main" id="{4495742D-D01F-1F45-6551-42B2BF0B576D}"/>
                </a:ext>
              </a:extLst>
            </p:cNvPr>
            <p:cNvSpPr/>
            <p:nvPr/>
          </p:nvSpPr>
          <p:spPr>
            <a:xfrm>
              <a:off x="0" y="420018"/>
              <a:ext cx="11996928" cy="6437982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위쪽 모서리 13">
              <a:extLst>
                <a:ext uri="{FF2B5EF4-FFF2-40B4-BE49-F238E27FC236}">
                  <a16:creationId xmlns:a16="http://schemas.microsoft.com/office/drawing/2014/main" id="{B6ACDC89-3E06-09DA-9A22-3B14ABAB0492}"/>
                </a:ext>
              </a:extLst>
            </p:cNvPr>
            <p:cNvSpPr/>
            <p:nvPr/>
          </p:nvSpPr>
          <p:spPr>
            <a:xfrm rot="5400000">
              <a:off x="11750573" y="778934"/>
              <a:ext cx="324000" cy="324993"/>
            </a:xfrm>
            <a:prstGeom prst="round2SameRect">
              <a:avLst/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위쪽 모서리 14">
              <a:extLst>
                <a:ext uri="{FF2B5EF4-FFF2-40B4-BE49-F238E27FC236}">
                  <a16:creationId xmlns:a16="http://schemas.microsoft.com/office/drawing/2014/main" id="{C5BA99BB-47B5-69FB-CFE1-C330195141B1}"/>
                </a:ext>
              </a:extLst>
            </p:cNvPr>
            <p:cNvSpPr/>
            <p:nvPr/>
          </p:nvSpPr>
          <p:spPr>
            <a:xfrm rot="5400000">
              <a:off x="11750573" y="1206329"/>
              <a:ext cx="324000" cy="324993"/>
            </a:xfrm>
            <a:prstGeom prst="round2SameRect">
              <a:avLst/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E35B71F5-FE26-B70F-C0DE-940D17AD178B}"/>
                </a:ext>
              </a:extLst>
            </p:cNvPr>
            <p:cNvSpPr/>
            <p:nvPr/>
          </p:nvSpPr>
          <p:spPr>
            <a:xfrm rot="5400000">
              <a:off x="11750573" y="1633724"/>
              <a:ext cx="324000" cy="324993"/>
            </a:xfrm>
            <a:prstGeom prst="round2SameRect">
              <a:avLst/>
            </a:prstGeom>
            <a:solidFill>
              <a:srgbClr val="92D05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한쪽 모서리 11">
              <a:extLst>
                <a:ext uri="{FF2B5EF4-FFF2-40B4-BE49-F238E27FC236}">
                  <a16:creationId xmlns:a16="http://schemas.microsoft.com/office/drawing/2014/main" id="{34DFCB36-AE8E-5A0C-CB7A-07A61EBD8D07}"/>
                </a:ext>
              </a:extLst>
            </p:cNvPr>
            <p:cNvSpPr/>
            <p:nvPr/>
          </p:nvSpPr>
          <p:spPr>
            <a:xfrm>
              <a:off x="0" y="285930"/>
              <a:ext cx="11913108" cy="6572070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한쪽 모서리 12">
              <a:extLst>
                <a:ext uri="{FF2B5EF4-FFF2-40B4-BE49-F238E27FC236}">
                  <a16:creationId xmlns:a16="http://schemas.microsoft.com/office/drawing/2014/main" id="{AB9B11E5-6E54-19B2-3F26-2996CFF61257}"/>
                </a:ext>
              </a:extLst>
            </p:cNvPr>
            <p:cNvSpPr/>
            <p:nvPr/>
          </p:nvSpPr>
          <p:spPr>
            <a:xfrm>
              <a:off x="0" y="141732"/>
              <a:ext cx="11819763" cy="6716268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1257300" latinLnBrk="0">
                <a:defRPr/>
              </a:pPr>
              <a:endParaRPr lang="ko-KR" altLang="en-US" sz="1100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F517AE8-9E01-E0E0-0B5F-B487B49C7563}"/>
                </a:ext>
              </a:extLst>
            </p:cNvPr>
            <p:cNvGrpSpPr/>
            <p:nvPr/>
          </p:nvGrpSpPr>
          <p:grpSpPr>
            <a:xfrm>
              <a:off x="99161" y="141732"/>
              <a:ext cx="490140" cy="6716268"/>
              <a:chOff x="99161" y="141732"/>
              <a:chExt cx="490140" cy="6716268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02D1D89-8655-290D-2CE6-3B9A69F42ED1}"/>
                  </a:ext>
                </a:extLst>
              </p:cNvPr>
              <p:cNvSpPr/>
              <p:nvPr/>
            </p:nvSpPr>
            <p:spPr>
              <a:xfrm>
                <a:off x="317500" y="141732"/>
                <a:ext cx="36000" cy="671626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362A5F1-CE38-7AD4-FC51-6F3394C004EE}"/>
                  </a:ext>
                </a:extLst>
              </p:cNvPr>
              <p:cNvGrpSpPr/>
              <p:nvPr/>
            </p:nvGrpSpPr>
            <p:grpSpPr>
              <a:xfrm>
                <a:off x="99161" y="420018"/>
                <a:ext cx="490140" cy="134018"/>
                <a:chOff x="99161" y="318420"/>
                <a:chExt cx="490140" cy="134018"/>
              </a:xfrm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47B83FD-7FE7-FC5C-C9BF-5713E7DC247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9E59732-3F3A-9CCB-FE37-F21BA2F0993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E2146710-9BFC-2E2A-FDDE-512DC6C7C41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E72877DE-6661-A7FC-2D29-A86A0C3D72E4}"/>
                  </a:ext>
                </a:extLst>
              </p:cNvPr>
              <p:cNvGrpSpPr/>
              <p:nvPr/>
            </p:nvGrpSpPr>
            <p:grpSpPr>
              <a:xfrm>
                <a:off x="99161" y="881029"/>
                <a:ext cx="490140" cy="134018"/>
                <a:chOff x="99161" y="318420"/>
                <a:chExt cx="490140" cy="134018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3D7F1F4-2943-F896-3050-1B9588DACBF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65CECCFB-5973-856B-C9BE-DACCEAF6AFF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C99999F7-3639-40B7-4C90-D112708FAED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FF0E32C6-49F9-9A4E-A4B1-5C956BA12C1D}"/>
                  </a:ext>
                </a:extLst>
              </p:cNvPr>
              <p:cNvGrpSpPr/>
              <p:nvPr/>
            </p:nvGrpSpPr>
            <p:grpSpPr>
              <a:xfrm>
                <a:off x="99161" y="1342040"/>
                <a:ext cx="490140" cy="134018"/>
                <a:chOff x="99161" y="318420"/>
                <a:chExt cx="490140" cy="134018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98C246C-7CC2-C60B-FC40-1482D5C4A3A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1A74C59-E160-5D11-B451-99F4D841156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EAB6C923-6FC4-43D2-7D48-F4AAA27A240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2DAED813-1A52-45CD-51A8-336AA8C770E0}"/>
                  </a:ext>
                </a:extLst>
              </p:cNvPr>
              <p:cNvGrpSpPr/>
              <p:nvPr/>
            </p:nvGrpSpPr>
            <p:grpSpPr>
              <a:xfrm>
                <a:off x="99161" y="1803051"/>
                <a:ext cx="490140" cy="134018"/>
                <a:chOff x="99161" y="318420"/>
                <a:chExt cx="490140" cy="13401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ED627FD-5212-94D8-E2A0-CCEE9EE5C2C4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BCBCBB0-5B75-6421-0ACB-F57FDF1A0E2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35581F9C-E133-58AB-07D2-6E0D4016FD5A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E238A1F-48EE-91C7-4D6C-5D412CFCD0E7}"/>
                  </a:ext>
                </a:extLst>
              </p:cNvPr>
              <p:cNvGrpSpPr/>
              <p:nvPr/>
            </p:nvGrpSpPr>
            <p:grpSpPr>
              <a:xfrm>
                <a:off x="99161" y="2264062"/>
                <a:ext cx="490140" cy="134018"/>
                <a:chOff x="99161" y="318420"/>
                <a:chExt cx="490140" cy="134018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D8CF9C1-6F58-D96C-2BFC-F50BC780961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0665634-7DE8-5C68-50AA-3A725BBFD4F6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0D08A15B-835A-0623-3CC8-BA513B9A286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9C8A80BD-D2F2-95BE-4E1D-772D0AFC6AA5}"/>
                  </a:ext>
                </a:extLst>
              </p:cNvPr>
              <p:cNvGrpSpPr/>
              <p:nvPr/>
            </p:nvGrpSpPr>
            <p:grpSpPr>
              <a:xfrm>
                <a:off x="99161" y="2725073"/>
                <a:ext cx="490140" cy="134018"/>
                <a:chOff x="99161" y="318420"/>
                <a:chExt cx="490140" cy="134018"/>
              </a:xfrm>
            </p:grpSpPr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590D7BB-E8BF-F938-0C25-E43F66561A10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6548A98-536F-1732-7247-F582684794C5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사각형: 둥근 모서리 40">
                  <a:extLst>
                    <a:ext uri="{FF2B5EF4-FFF2-40B4-BE49-F238E27FC236}">
                      <a16:creationId xmlns:a16="http://schemas.microsoft.com/office/drawing/2014/main" id="{A8179E2D-0429-0C23-A90D-D40FAE3A6CF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8312670D-E027-C7FB-2128-F7E2F060B4DE}"/>
                  </a:ext>
                </a:extLst>
              </p:cNvPr>
              <p:cNvGrpSpPr/>
              <p:nvPr/>
            </p:nvGrpSpPr>
            <p:grpSpPr>
              <a:xfrm>
                <a:off x="99161" y="3186084"/>
                <a:ext cx="490140" cy="134018"/>
                <a:chOff x="99161" y="318420"/>
                <a:chExt cx="490140" cy="13401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23EEE5E7-B0F4-6E88-F48F-70AE7CB5C1F7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DAAE5C5A-6550-C9B8-2D9C-329DFDCB2D0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82027612-ABC1-3C29-2C03-AB4797A1038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FB48ED08-A425-50C1-7570-CFF60A052F35}"/>
                  </a:ext>
                </a:extLst>
              </p:cNvPr>
              <p:cNvGrpSpPr/>
              <p:nvPr/>
            </p:nvGrpSpPr>
            <p:grpSpPr>
              <a:xfrm>
                <a:off x="99161" y="3647095"/>
                <a:ext cx="490140" cy="134018"/>
                <a:chOff x="99161" y="318420"/>
                <a:chExt cx="490140" cy="134018"/>
              </a:xfrm>
            </p:grpSpPr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17A75348-6CEC-4814-98D7-89C9732A208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63192CB-7357-EAF2-6F4C-1F032E29AD1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" name="사각형: 둥근 모서리 48">
                  <a:extLst>
                    <a:ext uri="{FF2B5EF4-FFF2-40B4-BE49-F238E27FC236}">
                      <a16:creationId xmlns:a16="http://schemas.microsoft.com/office/drawing/2014/main" id="{07446B74-93EC-F46D-0233-25D97C475E5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E30BEAAC-D844-F7FE-5EC0-B2276D2334BD}"/>
                  </a:ext>
                </a:extLst>
              </p:cNvPr>
              <p:cNvGrpSpPr/>
              <p:nvPr/>
            </p:nvGrpSpPr>
            <p:grpSpPr>
              <a:xfrm>
                <a:off x="99161" y="4108106"/>
                <a:ext cx="490140" cy="134018"/>
                <a:chOff x="99161" y="318420"/>
                <a:chExt cx="490140" cy="134018"/>
              </a:xfrm>
            </p:grpSpPr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569DF063-F7B8-5B8B-2E67-EFA7D5F086F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5469DDD6-855D-F8EE-F20D-B95C9C5EEB4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B2B24787-5173-D419-99D2-DED0A1BD45C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5F1E68EB-E0B7-AB22-C8F3-7ED47703BB1E}"/>
                  </a:ext>
                </a:extLst>
              </p:cNvPr>
              <p:cNvGrpSpPr/>
              <p:nvPr/>
            </p:nvGrpSpPr>
            <p:grpSpPr>
              <a:xfrm>
                <a:off x="99161" y="4569117"/>
                <a:ext cx="490140" cy="134018"/>
                <a:chOff x="99161" y="318420"/>
                <a:chExt cx="490140" cy="13401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C7BC9050-71AB-8537-D25E-CCB7615345D6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7595C0CE-6EBC-7B7A-C718-3FBE12BB4E1D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사각형: 둥근 모서리 56">
                  <a:extLst>
                    <a:ext uri="{FF2B5EF4-FFF2-40B4-BE49-F238E27FC236}">
                      <a16:creationId xmlns:a16="http://schemas.microsoft.com/office/drawing/2014/main" id="{15F9A850-DF02-D5F0-5F29-B4F75FB90115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398A436F-0372-6BDF-C7FC-F580AF1FDFF3}"/>
                  </a:ext>
                </a:extLst>
              </p:cNvPr>
              <p:cNvGrpSpPr/>
              <p:nvPr/>
            </p:nvGrpSpPr>
            <p:grpSpPr>
              <a:xfrm>
                <a:off x="99161" y="5030128"/>
                <a:ext cx="490140" cy="134018"/>
                <a:chOff x="99161" y="318420"/>
                <a:chExt cx="490140" cy="134018"/>
              </a:xfrm>
            </p:grpSpPr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30C89931-2D50-93D6-5198-3EC073C87F1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EC92C801-5AC0-619F-1FCA-7102CB779A6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id="{40D5802A-2D9F-9616-61D5-41F57C7AD3A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60909374-0F50-882D-95F1-CBE0C0DE23E9}"/>
                  </a:ext>
                </a:extLst>
              </p:cNvPr>
              <p:cNvGrpSpPr/>
              <p:nvPr/>
            </p:nvGrpSpPr>
            <p:grpSpPr>
              <a:xfrm>
                <a:off x="99161" y="5491139"/>
                <a:ext cx="490140" cy="134018"/>
                <a:chOff x="99161" y="318420"/>
                <a:chExt cx="490140" cy="134018"/>
              </a:xfrm>
            </p:grpSpPr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4662AA9B-3D25-6D32-397F-A8380F43014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6268F86F-210C-AEE6-0442-2A92FFE1BF0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사각형: 둥근 모서리 64">
                  <a:extLst>
                    <a:ext uri="{FF2B5EF4-FFF2-40B4-BE49-F238E27FC236}">
                      <a16:creationId xmlns:a16="http://schemas.microsoft.com/office/drawing/2014/main" id="{6495DC0D-897F-D0AA-B3BD-2AB57E5C71D4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121A5BC6-745F-3802-75FE-966DA34D2051}"/>
                  </a:ext>
                </a:extLst>
              </p:cNvPr>
              <p:cNvGrpSpPr/>
              <p:nvPr/>
            </p:nvGrpSpPr>
            <p:grpSpPr>
              <a:xfrm>
                <a:off x="99161" y="5952150"/>
                <a:ext cx="490140" cy="134018"/>
                <a:chOff x="99161" y="318420"/>
                <a:chExt cx="490140" cy="134018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A3687A30-A1E2-922B-E921-FA2B01E12B2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DB3C83B4-9EB0-2855-4739-E665EA712D4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사각형: 둥근 모서리 68">
                  <a:extLst>
                    <a:ext uri="{FF2B5EF4-FFF2-40B4-BE49-F238E27FC236}">
                      <a16:creationId xmlns:a16="http://schemas.microsoft.com/office/drawing/2014/main" id="{5DB5CB77-37F6-35DE-F396-A6EF5894F66D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C932FF26-F13F-BB29-17C9-5BD3F8CD5AF4}"/>
                  </a:ext>
                </a:extLst>
              </p:cNvPr>
              <p:cNvGrpSpPr/>
              <p:nvPr/>
            </p:nvGrpSpPr>
            <p:grpSpPr>
              <a:xfrm>
                <a:off x="99161" y="6413161"/>
                <a:ext cx="490140" cy="134018"/>
                <a:chOff x="99161" y="318420"/>
                <a:chExt cx="490140" cy="134018"/>
              </a:xfrm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0BC3A2C1-0918-E38D-6BFE-E95C8B342D01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6D9E098E-BFCA-9B5A-3693-5C0F307ADB9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D3EA7EFB-F6A4-10D7-EDFE-5E3B6AE1A800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EE4C0DF1-EB0C-8AAD-82FC-5168D57C9DE9}"/>
                </a:ext>
              </a:extLst>
            </p:cNvPr>
            <p:cNvCxnSpPr>
              <a:cxnSpLocks/>
            </p:cNvCxnSpPr>
            <p:nvPr/>
          </p:nvCxnSpPr>
          <p:spPr>
            <a:xfrm>
              <a:off x="831210" y="837595"/>
              <a:ext cx="10800000" cy="0"/>
            </a:xfrm>
            <a:prstGeom prst="line">
              <a:avLst/>
            </a:prstGeom>
            <a:ln w="22225" cap="rnd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186D8A6B-3606-9963-3754-FAE7D99CFD84}"/>
              </a:ext>
            </a:extLst>
          </p:cNvPr>
          <p:cNvSpPr txBox="1"/>
          <p:nvPr/>
        </p:nvSpPr>
        <p:spPr>
          <a:xfrm>
            <a:off x="772795" y="285929"/>
            <a:ext cx="915506" cy="523220"/>
          </a:xfrm>
          <a:prstGeom prst="rect">
            <a:avLst/>
          </a:prstGeom>
          <a:noFill/>
        </p:spPr>
        <p:txBody>
          <a:bodyPr wrap="square" spcCol="0">
            <a:spAutoFit/>
          </a:bodyPr>
          <a:lstStyle/>
          <a:p>
            <a:pPr algn="dist">
              <a:defRPr/>
            </a:pPr>
            <a:r>
              <a:rPr lang="ko-KR" altLang="en-US" sz="2800" kern="0" dirty="0">
                <a:ln w="952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요약</a:t>
            </a:r>
            <a:endParaRPr lang="en-US" altLang="ko-KR" sz="2800" kern="0" dirty="0">
              <a:ln w="9525">
                <a:noFill/>
              </a:ln>
              <a:solidFill>
                <a:schemeClr val="bg2">
                  <a:lumMod val="1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813014" y="1384068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프로젝트 주제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813014" y="2802955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흐름도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193369" y="1399457"/>
            <a:ext cx="19287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선정 배경 및 목적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4193369" y="2818344"/>
            <a:ext cx="1031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4193369" y="3459459"/>
            <a:ext cx="1217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회원가입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4193369" y="4115627"/>
            <a:ext cx="1217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가게소개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193369" y="4788421"/>
            <a:ext cx="1217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구매하기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4193369" y="5461215"/>
            <a:ext cx="1217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공지사항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6575121" y="1379118"/>
            <a:ext cx="38491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과일 가게</a:t>
            </a:r>
            <a:r>
              <a:rPr lang="en-US" altLang="ko-KR" sz="1200" dirty="0" smtClean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홈페이지 제작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과일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가게 홈페이지는 본 기억이 많지 않아 선정하게 </a:t>
            </a: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됨</a:t>
            </a:r>
            <a:endParaRPr lang="en-US" altLang="ko-KR" sz="1200" dirty="0" smtClean="0">
              <a:solidFill>
                <a:schemeClr val="bg2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200" dirty="0" smtClean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유저에 입장에서 바라본 페이지로 구성 목표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6568943" y="4131016"/>
            <a:ext cx="1592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Home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▶ 가게소개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6568943" y="6149400"/>
            <a:ext cx="1592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Home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▶ 질문하기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54975C-6525-1D23-B769-95282C9105B6}"/>
              </a:ext>
            </a:extLst>
          </p:cNvPr>
          <p:cNvSpPr txBox="1"/>
          <p:nvPr/>
        </p:nvSpPr>
        <p:spPr>
          <a:xfrm>
            <a:off x="6568943" y="2833733"/>
            <a:ext cx="1428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Home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▶ 로그인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A7D224-CB33-3124-6480-125C32539FA3}"/>
              </a:ext>
            </a:extLst>
          </p:cNvPr>
          <p:cNvSpPr txBox="1"/>
          <p:nvPr/>
        </p:nvSpPr>
        <p:spPr>
          <a:xfrm>
            <a:off x="6568943" y="5476604"/>
            <a:ext cx="2707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Home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▶ 공지사항 ▶ 게시글 팝업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C87C27D-3843-EB5A-202C-BD2893CDE8E8}"/>
              </a:ext>
            </a:extLst>
          </p:cNvPr>
          <p:cNvSpPr txBox="1"/>
          <p:nvPr/>
        </p:nvSpPr>
        <p:spPr>
          <a:xfrm>
            <a:off x="4193369" y="6134011"/>
            <a:ext cx="1217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질문하기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79E3778-6B64-5A3C-FAF0-88AE7E090EE7}"/>
              </a:ext>
            </a:extLst>
          </p:cNvPr>
          <p:cNvSpPr txBox="1"/>
          <p:nvPr/>
        </p:nvSpPr>
        <p:spPr>
          <a:xfrm>
            <a:off x="6568943" y="3474848"/>
            <a:ext cx="40158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Home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▶ 회원가입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or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Home</a:t>
            </a:r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▶ 로그인 ▶ 회원가입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94EE49E-2FB4-23A8-2AB9-788645183F2B}"/>
              </a:ext>
            </a:extLst>
          </p:cNvPr>
          <p:cNvSpPr txBox="1"/>
          <p:nvPr/>
        </p:nvSpPr>
        <p:spPr>
          <a:xfrm>
            <a:off x="6568943" y="4803810"/>
            <a:ext cx="4062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Home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▶ 구매하기 ▶ 상세페이지 ▶ 주문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대량주문</a:t>
            </a:r>
          </a:p>
        </p:txBody>
      </p:sp>
    </p:spTree>
    <p:extLst>
      <p:ext uri="{BB962C8B-B14F-4D97-AF65-F5344CB8AC3E}">
        <p14:creationId xmlns:p14="http://schemas.microsoft.com/office/powerpoint/2010/main" val="86047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70FB8DB-DF01-E405-218B-68308BCE2A19}"/>
              </a:ext>
            </a:extLst>
          </p:cNvPr>
          <p:cNvGrpSpPr/>
          <p:nvPr/>
        </p:nvGrpSpPr>
        <p:grpSpPr>
          <a:xfrm>
            <a:off x="0" y="141732"/>
            <a:ext cx="12075069" cy="6716268"/>
            <a:chOff x="0" y="141732"/>
            <a:chExt cx="12075069" cy="6716268"/>
          </a:xfrm>
        </p:grpSpPr>
        <p:sp>
          <p:nvSpPr>
            <p:cNvPr id="11" name="사각형: 둥근 한쪽 모서리 10">
              <a:extLst>
                <a:ext uri="{FF2B5EF4-FFF2-40B4-BE49-F238E27FC236}">
                  <a16:creationId xmlns:a16="http://schemas.microsoft.com/office/drawing/2014/main" id="{4495742D-D01F-1F45-6551-42B2BF0B576D}"/>
                </a:ext>
              </a:extLst>
            </p:cNvPr>
            <p:cNvSpPr/>
            <p:nvPr/>
          </p:nvSpPr>
          <p:spPr>
            <a:xfrm>
              <a:off x="0" y="420018"/>
              <a:ext cx="11996928" cy="6437982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위쪽 모서리 13">
              <a:extLst>
                <a:ext uri="{FF2B5EF4-FFF2-40B4-BE49-F238E27FC236}">
                  <a16:creationId xmlns:a16="http://schemas.microsoft.com/office/drawing/2014/main" id="{B6ACDC89-3E06-09DA-9A22-3B14ABAB0492}"/>
                </a:ext>
              </a:extLst>
            </p:cNvPr>
            <p:cNvSpPr/>
            <p:nvPr/>
          </p:nvSpPr>
          <p:spPr>
            <a:xfrm rot="5400000">
              <a:off x="11750573" y="778934"/>
              <a:ext cx="324000" cy="324993"/>
            </a:xfrm>
            <a:prstGeom prst="round2SameRect">
              <a:avLst/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위쪽 모서리 14">
              <a:extLst>
                <a:ext uri="{FF2B5EF4-FFF2-40B4-BE49-F238E27FC236}">
                  <a16:creationId xmlns:a16="http://schemas.microsoft.com/office/drawing/2014/main" id="{C5BA99BB-47B5-69FB-CFE1-C330195141B1}"/>
                </a:ext>
              </a:extLst>
            </p:cNvPr>
            <p:cNvSpPr/>
            <p:nvPr/>
          </p:nvSpPr>
          <p:spPr>
            <a:xfrm rot="5400000">
              <a:off x="11750573" y="1206329"/>
              <a:ext cx="324000" cy="324993"/>
            </a:xfrm>
            <a:prstGeom prst="round2SameRect">
              <a:avLst/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E35B71F5-FE26-B70F-C0DE-940D17AD178B}"/>
                </a:ext>
              </a:extLst>
            </p:cNvPr>
            <p:cNvSpPr/>
            <p:nvPr/>
          </p:nvSpPr>
          <p:spPr>
            <a:xfrm rot="5400000">
              <a:off x="11750573" y="1633724"/>
              <a:ext cx="324000" cy="324993"/>
            </a:xfrm>
            <a:prstGeom prst="round2SameRect">
              <a:avLst/>
            </a:prstGeom>
            <a:solidFill>
              <a:srgbClr val="92D05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한쪽 모서리 11">
              <a:extLst>
                <a:ext uri="{FF2B5EF4-FFF2-40B4-BE49-F238E27FC236}">
                  <a16:creationId xmlns:a16="http://schemas.microsoft.com/office/drawing/2014/main" id="{34DFCB36-AE8E-5A0C-CB7A-07A61EBD8D07}"/>
                </a:ext>
              </a:extLst>
            </p:cNvPr>
            <p:cNvSpPr/>
            <p:nvPr/>
          </p:nvSpPr>
          <p:spPr>
            <a:xfrm>
              <a:off x="0" y="285930"/>
              <a:ext cx="11913108" cy="6572070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한쪽 모서리 12">
              <a:extLst>
                <a:ext uri="{FF2B5EF4-FFF2-40B4-BE49-F238E27FC236}">
                  <a16:creationId xmlns:a16="http://schemas.microsoft.com/office/drawing/2014/main" id="{AB9B11E5-6E54-19B2-3F26-2996CFF61257}"/>
                </a:ext>
              </a:extLst>
            </p:cNvPr>
            <p:cNvSpPr/>
            <p:nvPr/>
          </p:nvSpPr>
          <p:spPr>
            <a:xfrm>
              <a:off x="0" y="141732"/>
              <a:ext cx="11819763" cy="6716268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1257300" latinLnBrk="0">
                <a:defRPr/>
              </a:pPr>
              <a:endParaRPr lang="ko-KR" altLang="en-US" sz="1100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F517AE8-9E01-E0E0-0B5F-B487B49C7563}"/>
                </a:ext>
              </a:extLst>
            </p:cNvPr>
            <p:cNvGrpSpPr/>
            <p:nvPr/>
          </p:nvGrpSpPr>
          <p:grpSpPr>
            <a:xfrm>
              <a:off x="99161" y="141732"/>
              <a:ext cx="490140" cy="6716268"/>
              <a:chOff x="99161" y="141732"/>
              <a:chExt cx="490140" cy="6716268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02D1D89-8655-290D-2CE6-3B9A69F42ED1}"/>
                  </a:ext>
                </a:extLst>
              </p:cNvPr>
              <p:cNvSpPr/>
              <p:nvPr/>
            </p:nvSpPr>
            <p:spPr>
              <a:xfrm>
                <a:off x="317500" y="141732"/>
                <a:ext cx="36000" cy="671626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362A5F1-CE38-7AD4-FC51-6F3394C004EE}"/>
                  </a:ext>
                </a:extLst>
              </p:cNvPr>
              <p:cNvGrpSpPr/>
              <p:nvPr/>
            </p:nvGrpSpPr>
            <p:grpSpPr>
              <a:xfrm>
                <a:off x="99161" y="420018"/>
                <a:ext cx="490140" cy="134018"/>
                <a:chOff x="99161" y="318420"/>
                <a:chExt cx="490140" cy="134018"/>
              </a:xfrm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47B83FD-7FE7-FC5C-C9BF-5713E7DC247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9E59732-3F3A-9CCB-FE37-F21BA2F0993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E2146710-9BFC-2E2A-FDDE-512DC6C7C41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E72877DE-6661-A7FC-2D29-A86A0C3D72E4}"/>
                  </a:ext>
                </a:extLst>
              </p:cNvPr>
              <p:cNvGrpSpPr/>
              <p:nvPr/>
            </p:nvGrpSpPr>
            <p:grpSpPr>
              <a:xfrm>
                <a:off x="99161" y="881029"/>
                <a:ext cx="490140" cy="134018"/>
                <a:chOff x="99161" y="318420"/>
                <a:chExt cx="490140" cy="134018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3D7F1F4-2943-F896-3050-1B9588DACBF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65CECCFB-5973-856B-C9BE-DACCEAF6AFF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C99999F7-3639-40B7-4C90-D112708FAED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FF0E32C6-49F9-9A4E-A4B1-5C956BA12C1D}"/>
                  </a:ext>
                </a:extLst>
              </p:cNvPr>
              <p:cNvGrpSpPr/>
              <p:nvPr/>
            </p:nvGrpSpPr>
            <p:grpSpPr>
              <a:xfrm>
                <a:off x="99161" y="1342040"/>
                <a:ext cx="490140" cy="134018"/>
                <a:chOff x="99161" y="318420"/>
                <a:chExt cx="490140" cy="134018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98C246C-7CC2-C60B-FC40-1482D5C4A3A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1A74C59-E160-5D11-B451-99F4D841156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EAB6C923-6FC4-43D2-7D48-F4AAA27A240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2DAED813-1A52-45CD-51A8-336AA8C770E0}"/>
                  </a:ext>
                </a:extLst>
              </p:cNvPr>
              <p:cNvGrpSpPr/>
              <p:nvPr/>
            </p:nvGrpSpPr>
            <p:grpSpPr>
              <a:xfrm>
                <a:off x="99161" y="1803051"/>
                <a:ext cx="490140" cy="134018"/>
                <a:chOff x="99161" y="318420"/>
                <a:chExt cx="490140" cy="13401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ED627FD-5212-94D8-E2A0-CCEE9EE5C2C4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BCBCBB0-5B75-6421-0ACB-F57FDF1A0E2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35581F9C-E133-58AB-07D2-6E0D4016FD5A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E238A1F-48EE-91C7-4D6C-5D412CFCD0E7}"/>
                  </a:ext>
                </a:extLst>
              </p:cNvPr>
              <p:cNvGrpSpPr/>
              <p:nvPr/>
            </p:nvGrpSpPr>
            <p:grpSpPr>
              <a:xfrm>
                <a:off x="99161" y="2264062"/>
                <a:ext cx="490140" cy="134018"/>
                <a:chOff x="99161" y="318420"/>
                <a:chExt cx="490140" cy="134018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D8CF9C1-6F58-D96C-2BFC-F50BC780961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0665634-7DE8-5C68-50AA-3A725BBFD4F6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0D08A15B-835A-0623-3CC8-BA513B9A286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9C8A80BD-D2F2-95BE-4E1D-772D0AFC6AA5}"/>
                  </a:ext>
                </a:extLst>
              </p:cNvPr>
              <p:cNvGrpSpPr/>
              <p:nvPr/>
            </p:nvGrpSpPr>
            <p:grpSpPr>
              <a:xfrm>
                <a:off x="99161" y="2725073"/>
                <a:ext cx="490140" cy="134018"/>
                <a:chOff x="99161" y="318420"/>
                <a:chExt cx="490140" cy="134018"/>
              </a:xfrm>
            </p:grpSpPr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590D7BB-E8BF-F938-0C25-E43F66561A10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6548A98-536F-1732-7247-F582684794C5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사각형: 둥근 모서리 40">
                  <a:extLst>
                    <a:ext uri="{FF2B5EF4-FFF2-40B4-BE49-F238E27FC236}">
                      <a16:creationId xmlns:a16="http://schemas.microsoft.com/office/drawing/2014/main" id="{A8179E2D-0429-0C23-A90D-D40FAE3A6CF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8312670D-E027-C7FB-2128-F7E2F060B4DE}"/>
                  </a:ext>
                </a:extLst>
              </p:cNvPr>
              <p:cNvGrpSpPr/>
              <p:nvPr/>
            </p:nvGrpSpPr>
            <p:grpSpPr>
              <a:xfrm>
                <a:off x="99161" y="3186084"/>
                <a:ext cx="490140" cy="134018"/>
                <a:chOff x="99161" y="318420"/>
                <a:chExt cx="490140" cy="13401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23EEE5E7-B0F4-6E88-F48F-70AE7CB5C1F7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DAAE5C5A-6550-C9B8-2D9C-329DFDCB2D0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82027612-ABC1-3C29-2C03-AB4797A1038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FB48ED08-A425-50C1-7570-CFF60A052F35}"/>
                  </a:ext>
                </a:extLst>
              </p:cNvPr>
              <p:cNvGrpSpPr/>
              <p:nvPr/>
            </p:nvGrpSpPr>
            <p:grpSpPr>
              <a:xfrm>
                <a:off x="99161" y="3647095"/>
                <a:ext cx="490140" cy="134018"/>
                <a:chOff x="99161" y="318420"/>
                <a:chExt cx="490140" cy="134018"/>
              </a:xfrm>
            </p:grpSpPr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17A75348-6CEC-4814-98D7-89C9732A208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63192CB-7357-EAF2-6F4C-1F032E29AD1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" name="사각형: 둥근 모서리 48">
                  <a:extLst>
                    <a:ext uri="{FF2B5EF4-FFF2-40B4-BE49-F238E27FC236}">
                      <a16:creationId xmlns:a16="http://schemas.microsoft.com/office/drawing/2014/main" id="{07446B74-93EC-F46D-0233-25D97C475E5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E30BEAAC-D844-F7FE-5EC0-B2276D2334BD}"/>
                  </a:ext>
                </a:extLst>
              </p:cNvPr>
              <p:cNvGrpSpPr/>
              <p:nvPr/>
            </p:nvGrpSpPr>
            <p:grpSpPr>
              <a:xfrm>
                <a:off x="99161" y="4108106"/>
                <a:ext cx="490140" cy="134018"/>
                <a:chOff x="99161" y="318420"/>
                <a:chExt cx="490140" cy="134018"/>
              </a:xfrm>
            </p:grpSpPr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569DF063-F7B8-5B8B-2E67-EFA7D5F086F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5469DDD6-855D-F8EE-F20D-B95C9C5EEB4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B2B24787-5173-D419-99D2-DED0A1BD45C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5F1E68EB-E0B7-AB22-C8F3-7ED47703BB1E}"/>
                  </a:ext>
                </a:extLst>
              </p:cNvPr>
              <p:cNvGrpSpPr/>
              <p:nvPr/>
            </p:nvGrpSpPr>
            <p:grpSpPr>
              <a:xfrm>
                <a:off x="99161" y="4569117"/>
                <a:ext cx="490140" cy="134018"/>
                <a:chOff x="99161" y="318420"/>
                <a:chExt cx="490140" cy="13401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C7BC9050-71AB-8537-D25E-CCB7615345D6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7595C0CE-6EBC-7B7A-C718-3FBE12BB4E1D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사각형: 둥근 모서리 56">
                  <a:extLst>
                    <a:ext uri="{FF2B5EF4-FFF2-40B4-BE49-F238E27FC236}">
                      <a16:creationId xmlns:a16="http://schemas.microsoft.com/office/drawing/2014/main" id="{15F9A850-DF02-D5F0-5F29-B4F75FB90115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398A436F-0372-6BDF-C7FC-F580AF1FDFF3}"/>
                  </a:ext>
                </a:extLst>
              </p:cNvPr>
              <p:cNvGrpSpPr/>
              <p:nvPr/>
            </p:nvGrpSpPr>
            <p:grpSpPr>
              <a:xfrm>
                <a:off x="99161" y="5030128"/>
                <a:ext cx="490140" cy="134018"/>
                <a:chOff x="99161" y="318420"/>
                <a:chExt cx="490140" cy="134018"/>
              </a:xfrm>
            </p:grpSpPr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30C89931-2D50-93D6-5198-3EC073C87F1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EC92C801-5AC0-619F-1FCA-7102CB779A6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id="{40D5802A-2D9F-9616-61D5-41F57C7AD3A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60909374-0F50-882D-95F1-CBE0C0DE23E9}"/>
                  </a:ext>
                </a:extLst>
              </p:cNvPr>
              <p:cNvGrpSpPr/>
              <p:nvPr/>
            </p:nvGrpSpPr>
            <p:grpSpPr>
              <a:xfrm>
                <a:off x="99161" y="5491139"/>
                <a:ext cx="490140" cy="134018"/>
                <a:chOff x="99161" y="318420"/>
                <a:chExt cx="490140" cy="134018"/>
              </a:xfrm>
            </p:grpSpPr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4662AA9B-3D25-6D32-397F-A8380F43014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6268F86F-210C-AEE6-0442-2A92FFE1BF0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사각형: 둥근 모서리 64">
                  <a:extLst>
                    <a:ext uri="{FF2B5EF4-FFF2-40B4-BE49-F238E27FC236}">
                      <a16:creationId xmlns:a16="http://schemas.microsoft.com/office/drawing/2014/main" id="{6495DC0D-897F-D0AA-B3BD-2AB57E5C71D4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121A5BC6-745F-3802-75FE-966DA34D2051}"/>
                  </a:ext>
                </a:extLst>
              </p:cNvPr>
              <p:cNvGrpSpPr/>
              <p:nvPr/>
            </p:nvGrpSpPr>
            <p:grpSpPr>
              <a:xfrm>
                <a:off x="99161" y="5952150"/>
                <a:ext cx="490140" cy="134018"/>
                <a:chOff x="99161" y="318420"/>
                <a:chExt cx="490140" cy="134018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A3687A30-A1E2-922B-E921-FA2B01E12B2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DB3C83B4-9EB0-2855-4739-E665EA712D4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사각형: 둥근 모서리 68">
                  <a:extLst>
                    <a:ext uri="{FF2B5EF4-FFF2-40B4-BE49-F238E27FC236}">
                      <a16:creationId xmlns:a16="http://schemas.microsoft.com/office/drawing/2014/main" id="{5DB5CB77-37F6-35DE-F396-A6EF5894F66D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C932FF26-F13F-BB29-17C9-5BD3F8CD5AF4}"/>
                  </a:ext>
                </a:extLst>
              </p:cNvPr>
              <p:cNvGrpSpPr/>
              <p:nvPr/>
            </p:nvGrpSpPr>
            <p:grpSpPr>
              <a:xfrm>
                <a:off x="99161" y="6413161"/>
                <a:ext cx="490140" cy="134018"/>
                <a:chOff x="99161" y="318420"/>
                <a:chExt cx="490140" cy="134018"/>
              </a:xfrm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0BC3A2C1-0918-E38D-6BFE-E95C8B342D01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6D9E098E-BFCA-9B5A-3693-5C0F307ADB9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D3EA7EFB-F6A4-10D7-EDFE-5E3B6AE1A800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EE4C0DF1-EB0C-8AAD-82FC-5168D57C9DE9}"/>
                </a:ext>
              </a:extLst>
            </p:cNvPr>
            <p:cNvCxnSpPr>
              <a:cxnSpLocks/>
            </p:cNvCxnSpPr>
            <p:nvPr/>
          </p:nvCxnSpPr>
          <p:spPr>
            <a:xfrm>
              <a:off x="831210" y="837595"/>
              <a:ext cx="10800000" cy="0"/>
            </a:xfrm>
            <a:prstGeom prst="line">
              <a:avLst/>
            </a:prstGeom>
            <a:ln w="22225" cap="rnd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186D8A6B-3606-9963-3754-FAE7D99CFD84}"/>
              </a:ext>
            </a:extLst>
          </p:cNvPr>
          <p:cNvSpPr txBox="1"/>
          <p:nvPr/>
        </p:nvSpPr>
        <p:spPr>
          <a:xfrm>
            <a:off x="772793" y="285929"/>
            <a:ext cx="5814274" cy="523220"/>
          </a:xfrm>
          <a:prstGeom prst="rect">
            <a:avLst/>
          </a:prstGeom>
          <a:noFill/>
        </p:spPr>
        <p:txBody>
          <a:bodyPr wrap="square" spcCol="0">
            <a:spAutoFit/>
          </a:bodyPr>
          <a:lstStyle/>
          <a:p>
            <a:pPr>
              <a:defRPr/>
            </a:pPr>
            <a:r>
              <a:rPr lang="en-US" altLang="ko-KR" sz="2800" kern="0" dirty="0">
                <a:ln w="952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Ⅰ. </a:t>
            </a:r>
            <a:r>
              <a:rPr lang="ko-KR" altLang="en-US" sz="2800" kern="0" dirty="0">
                <a:ln w="952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메인</a:t>
            </a:r>
            <a:r>
              <a:rPr lang="en-US" altLang="ko-KR" sz="2800" kern="0" dirty="0">
                <a:ln w="952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(Home)</a:t>
            </a:r>
            <a:r>
              <a:rPr lang="ko-KR" altLang="en-US" sz="2800" kern="0" dirty="0">
                <a:ln w="952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페이지 </a:t>
            </a:r>
            <a:r>
              <a:rPr lang="en-US" altLang="ko-KR" sz="2800" kern="0" dirty="0">
                <a:ln w="952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(index.html)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793AFA-5804-4762-BF40-4D66D7594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539347"/>
            <a:ext cx="9000000" cy="447826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7977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70FB8DB-DF01-E405-218B-68308BCE2A19}"/>
              </a:ext>
            </a:extLst>
          </p:cNvPr>
          <p:cNvGrpSpPr/>
          <p:nvPr/>
        </p:nvGrpSpPr>
        <p:grpSpPr>
          <a:xfrm>
            <a:off x="0" y="141732"/>
            <a:ext cx="12075069" cy="6716268"/>
            <a:chOff x="0" y="141732"/>
            <a:chExt cx="12075069" cy="6716268"/>
          </a:xfrm>
        </p:grpSpPr>
        <p:sp>
          <p:nvSpPr>
            <p:cNvPr id="11" name="사각형: 둥근 한쪽 모서리 10">
              <a:extLst>
                <a:ext uri="{FF2B5EF4-FFF2-40B4-BE49-F238E27FC236}">
                  <a16:creationId xmlns:a16="http://schemas.microsoft.com/office/drawing/2014/main" id="{4495742D-D01F-1F45-6551-42B2BF0B576D}"/>
                </a:ext>
              </a:extLst>
            </p:cNvPr>
            <p:cNvSpPr/>
            <p:nvPr/>
          </p:nvSpPr>
          <p:spPr>
            <a:xfrm>
              <a:off x="0" y="420018"/>
              <a:ext cx="11996928" cy="6437982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위쪽 모서리 13">
              <a:extLst>
                <a:ext uri="{FF2B5EF4-FFF2-40B4-BE49-F238E27FC236}">
                  <a16:creationId xmlns:a16="http://schemas.microsoft.com/office/drawing/2014/main" id="{B6ACDC89-3E06-09DA-9A22-3B14ABAB0492}"/>
                </a:ext>
              </a:extLst>
            </p:cNvPr>
            <p:cNvSpPr/>
            <p:nvPr/>
          </p:nvSpPr>
          <p:spPr>
            <a:xfrm rot="5400000">
              <a:off x="11750573" y="778934"/>
              <a:ext cx="324000" cy="324993"/>
            </a:xfrm>
            <a:prstGeom prst="round2SameRect">
              <a:avLst/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위쪽 모서리 14">
              <a:extLst>
                <a:ext uri="{FF2B5EF4-FFF2-40B4-BE49-F238E27FC236}">
                  <a16:creationId xmlns:a16="http://schemas.microsoft.com/office/drawing/2014/main" id="{C5BA99BB-47B5-69FB-CFE1-C330195141B1}"/>
                </a:ext>
              </a:extLst>
            </p:cNvPr>
            <p:cNvSpPr/>
            <p:nvPr/>
          </p:nvSpPr>
          <p:spPr>
            <a:xfrm rot="5400000">
              <a:off x="11750573" y="1206329"/>
              <a:ext cx="324000" cy="324993"/>
            </a:xfrm>
            <a:prstGeom prst="round2SameRect">
              <a:avLst/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E35B71F5-FE26-B70F-C0DE-940D17AD178B}"/>
                </a:ext>
              </a:extLst>
            </p:cNvPr>
            <p:cNvSpPr/>
            <p:nvPr/>
          </p:nvSpPr>
          <p:spPr>
            <a:xfrm rot="5400000">
              <a:off x="11750573" y="1633724"/>
              <a:ext cx="324000" cy="324993"/>
            </a:xfrm>
            <a:prstGeom prst="round2SameRect">
              <a:avLst/>
            </a:prstGeom>
            <a:solidFill>
              <a:srgbClr val="92D05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한쪽 모서리 11">
              <a:extLst>
                <a:ext uri="{FF2B5EF4-FFF2-40B4-BE49-F238E27FC236}">
                  <a16:creationId xmlns:a16="http://schemas.microsoft.com/office/drawing/2014/main" id="{34DFCB36-AE8E-5A0C-CB7A-07A61EBD8D07}"/>
                </a:ext>
              </a:extLst>
            </p:cNvPr>
            <p:cNvSpPr/>
            <p:nvPr/>
          </p:nvSpPr>
          <p:spPr>
            <a:xfrm>
              <a:off x="0" y="285930"/>
              <a:ext cx="11913108" cy="6572070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한쪽 모서리 12">
              <a:extLst>
                <a:ext uri="{FF2B5EF4-FFF2-40B4-BE49-F238E27FC236}">
                  <a16:creationId xmlns:a16="http://schemas.microsoft.com/office/drawing/2014/main" id="{AB9B11E5-6E54-19B2-3F26-2996CFF61257}"/>
                </a:ext>
              </a:extLst>
            </p:cNvPr>
            <p:cNvSpPr/>
            <p:nvPr/>
          </p:nvSpPr>
          <p:spPr>
            <a:xfrm>
              <a:off x="0" y="141732"/>
              <a:ext cx="11819763" cy="6716268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1257300" latinLnBrk="0">
                <a:defRPr/>
              </a:pPr>
              <a:endParaRPr lang="ko-KR" altLang="en-US" sz="1100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F517AE8-9E01-E0E0-0B5F-B487B49C7563}"/>
                </a:ext>
              </a:extLst>
            </p:cNvPr>
            <p:cNvGrpSpPr/>
            <p:nvPr/>
          </p:nvGrpSpPr>
          <p:grpSpPr>
            <a:xfrm>
              <a:off x="99161" y="141732"/>
              <a:ext cx="490140" cy="6716268"/>
              <a:chOff x="99161" y="141732"/>
              <a:chExt cx="490140" cy="6716268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02D1D89-8655-290D-2CE6-3B9A69F42ED1}"/>
                  </a:ext>
                </a:extLst>
              </p:cNvPr>
              <p:cNvSpPr/>
              <p:nvPr/>
            </p:nvSpPr>
            <p:spPr>
              <a:xfrm>
                <a:off x="317500" y="141732"/>
                <a:ext cx="36000" cy="671626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362A5F1-CE38-7AD4-FC51-6F3394C004EE}"/>
                  </a:ext>
                </a:extLst>
              </p:cNvPr>
              <p:cNvGrpSpPr/>
              <p:nvPr/>
            </p:nvGrpSpPr>
            <p:grpSpPr>
              <a:xfrm>
                <a:off x="99161" y="420018"/>
                <a:ext cx="490140" cy="134018"/>
                <a:chOff x="99161" y="318420"/>
                <a:chExt cx="490140" cy="134018"/>
              </a:xfrm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47B83FD-7FE7-FC5C-C9BF-5713E7DC247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9E59732-3F3A-9CCB-FE37-F21BA2F0993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E2146710-9BFC-2E2A-FDDE-512DC6C7C41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E72877DE-6661-A7FC-2D29-A86A0C3D72E4}"/>
                  </a:ext>
                </a:extLst>
              </p:cNvPr>
              <p:cNvGrpSpPr/>
              <p:nvPr/>
            </p:nvGrpSpPr>
            <p:grpSpPr>
              <a:xfrm>
                <a:off x="99161" y="881029"/>
                <a:ext cx="490140" cy="134018"/>
                <a:chOff x="99161" y="318420"/>
                <a:chExt cx="490140" cy="134018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3D7F1F4-2943-F896-3050-1B9588DACBF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65CECCFB-5973-856B-C9BE-DACCEAF6AFF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C99999F7-3639-40B7-4C90-D112708FAED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FF0E32C6-49F9-9A4E-A4B1-5C956BA12C1D}"/>
                  </a:ext>
                </a:extLst>
              </p:cNvPr>
              <p:cNvGrpSpPr/>
              <p:nvPr/>
            </p:nvGrpSpPr>
            <p:grpSpPr>
              <a:xfrm>
                <a:off x="99161" y="1342040"/>
                <a:ext cx="490140" cy="134018"/>
                <a:chOff x="99161" y="318420"/>
                <a:chExt cx="490140" cy="134018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98C246C-7CC2-C60B-FC40-1482D5C4A3A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1A74C59-E160-5D11-B451-99F4D841156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EAB6C923-6FC4-43D2-7D48-F4AAA27A240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2DAED813-1A52-45CD-51A8-336AA8C770E0}"/>
                  </a:ext>
                </a:extLst>
              </p:cNvPr>
              <p:cNvGrpSpPr/>
              <p:nvPr/>
            </p:nvGrpSpPr>
            <p:grpSpPr>
              <a:xfrm>
                <a:off x="99161" y="1803051"/>
                <a:ext cx="490140" cy="134018"/>
                <a:chOff x="99161" y="318420"/>
                <a:chExt cx="490140" cy="13401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ED627FD-5212-94D8-E2A0-CCEE9EE5C2C4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BCBCBB0-5B75-6421-0ACB-F57FDF1A0E2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35581F9C-E133-58AB-07D2-6E0D4016FD5A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E238A1F-48EE-91C7-4D6C-5D412CFCD0E7}"/>
                  </a:ext>
                </a:extLst>
              </p:cNvPr>
              <p:cNvGrpSpPr/>
              <p:nvPr/>
            </p:nvGrpSpPr>
            <p:grpSpPr>
              <a:xfrm>
                <a:off x="99161" y="2264062"/>
                <a:ext cx="490140" cy="134018"/>
                <a:chOff x="99161" y="318420"/>
                <a:chExt cx="490140" cy="134018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D8CF9C1-6F58-D96C-2BFC-F50BC780961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0665634-7DE8-5C68-50AA-3A725BBFD4F6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0D08A15B-835A-0623-3CC8-BA513B9A286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9C8A80BD-D2F2-95BE-4E1D-772D0AFC6AA5}"/>
                  </a:ext>
                </a:extLst>
              </p:cNvPr>
              <p:cNvGrpSpPr/>
              <p:nvPr/>
            </p:nvGrpSpPr>
            <p:grpSpPr>
              <a:xfrm>
                <a:off x="99161" y="2725073"/>
                <a:ext cx="490140" cy="134018"/>
                <a:chOff x="99161" y="318420"/>
                <a:chExt cx="490140" cy="134018"/>
              </a:xfrm>
            </p:grpSpPr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590D7BB-E8BF-F938-0C25-E43F66561A10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6548A98-536F-1732-7247-F582684794C5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사각형: 둥근 모서리 40">
                  <a:extLst>
                    <a:ext uri="{FF2B5EF4-FFF2-40B4-BE49-F238E27FC236}">
                      <a16:creationId xmlns:a16="http://schemas.microsoft.com/office/drawing/2014/main" id="{A8179E2D-0429-0C23-A90D-D40FAE3A6CF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8312670D-E027-C7FB-2128-F7E2F060B4DE}"/>
                  </a:ext>
                </a:extLst>
              </p:cNvPr>
              <p:cNvGrpSpPr/>
              <p:nvPr/>
            </p:nvGrpSpPr>
            <p:grpSpPr>
              <a:xfrm>
                <a:off x="99161" y="3186084"/>
                <a:ext cx="490140" cy="134018"/>
                <a:chOff x="99161" y="318420"/>
                <a:chExt cx="490140" cy="13401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23EEE5E7-B0F4-6E88-F48F-70AE7CB5C1F7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DAAE5C5A-6550-C9B8-2D9C-329DFDCB2D0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82027612-ABC1-3C29-2C03-AB4797A1038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FB48ED08-A425-50C1-7570-CFF60A052F35}"/>
                  </a:ext>
                </a:extLst>
              </p:cNvPr>
              <p:cNvGrpSpPr/>
              <p:nvPr/>
            </p:nvGrpSpPr>
            <p:grpSpPr>
              <a:xfrm>
                <a:off x="99161" y="3647095"/>
                <a:ext cx="490140" cy="134018"/>
                <a:chOff x="99161" y="318420"/>
                <a:chExt cx="490140" cy="134018"/>
              </a:xfrm>
            </p:grpSpPr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17A75348-6CEC-4814-98D7-89C9732A208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63192CB-7357-EAF2-6F4C-1F032E29AD1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" name="사각형: 둥근 모서리 48">
                  <a:extLst>
                    <a:ext uri="{FF2B5EF4-FFF2-40B4-BE49-F238E27FC236}">
                      <a16:creationId xmlns:a16="http://schemas.microsoft.com/office/drawing/2014/main" id="{07446B74-93EC-F46D-0233-25D97C475E5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E30BEAAC-D844-F7FE-5EC0-B2276D2334BD}"/>
                  </a:ext>
                </a:extLst>
              </p:cNvPr>
              <p:cNvGrpSpPr/>
              <p:nvPr/>
            </p:nvGrpSpPr>
            <p:grpSpPr>
              <a:xfrm>
                <a:off x="99161" y="4108106"/>
                <a:ext cx="490140" cy="134018"/>
                <a:chOff x="99161" y="318420"/>
                <a:chExt cx="490140" cy="134018"/>
              </a:xfrm>
            </p:grpSpPr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569DF063-F7B8-5B8B-2E67-EFA7D5F086F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5469DDD6-855D-F8EE-F20D-B95C9C5EEB4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B2B24787-5173-D419-99D2-DED0A1BD45C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5F1E68EB-E0B7-AB22-C8F3-7ED47703BB1E}"/>
                  </a:ext>
                </a:extLst>
              </p:cNvPr>
              <p:cNvGrpSpPr/>
              <p:nvPr/>
            </p:nvGrpSpPr>
            <p:grpSpPr>
              <a:xfrm>
                <a:off x="99161" y="4569117"/>
                <a:ext cx="490140" cy="134018"/>
                <a:chOff x="99161" y="318420"/>
                <a:chExt cx="490140" cy="13401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C7BC9050-71AB-8537-D25E-CCB7615345D6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7595C0CE-6EBC-7B7A-C718-3FBE12BB4E1D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사각형: 둥근 모서리 56">
                  <a:extLst>
                    <a:ext uri="{FF2B5EF4-FFF2-40B4-BE49-F238E27FC236}">
                      <a16:creationId xmlns:a16="http://schemas.microsoft.com/office/drawing/2014/main" id="{15F9A850-DF02-D5F0-5F29-B4F75FB90115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398A436F-0372-6BDF-C7FC-F580AF1FDFF3}"/>
                  </a:ext>
                </a:extLst>
              </p:cNvPr>
              <p:cNvGrpSpPr/>
              <p:nvPr/>
            </p:nvGrpSpPr>
            <p:grpSpPr>
              <a:xfrm>
                <a:off x="99161" y="5030128"/>
                <a:ext cx="490140" cy="134018"/>
                <a:chOff x="99161" y="318420"/>
                <a:chExt cx="490140" cy="134018"/>
              </a:xfrm>
            </p:grpSpPr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30C89931-2D50-93D6-5198-3EC073C87F1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EC92C801-5AC0-619F-1FCA-7102CB779A6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id="{40D5802A-2D9F-9616-61D5-41F57C7AD3A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60909374-0F50-882D-95F1-CBE0C0DE23E9}"/>
                  </a:ext>
                </a:extLst>
              </p:cNvPr>
              <p:cNvGrpSpPr/>
              <p:nvPr/>
            </p:nvGrpSpPr>
            <p:grpSpPr>
              <a:xfrm>
                <a:off x="99161" y="5491139"/>
                <a:ext cx="490140" cy="134018"/>
                <a:chOff x="99161" y="318420"/>
                <a:chExt cx="490140" cy="134018"/>
              </a:xfrm>
            </p:grpSpPr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4662AA9B-3D25-6D32-397F-A8380F43014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6268F86F-210C-AEE6-0442-2A92FFE1BF0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사각형: 둥근 모서리 64">
                  <a:extLst>
                    <a:ext uri="{FF2B5EF4-FFF2-40B4-BE49-F238E27FC236}">
                      <a16:creationId xmlns:a16="http://schemas.microsoft.com/office/drawing/2014/main" id="{6495DC0D-897F-D0AA-B3BD-2AB57E5C71D4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121A5BC6-745F-3802-75FE-966DA34D2051}"/>
                  </a:ext>
                </a:extLst>
              </p:cNvPr>
              <p:cNvGrpSpPr/>
              <p:nvPr/>
            </p:nvGrpSpPr>
            <p:grpSpPr>
              <a:xfrm>
                <a:off x="99161" y="5952150"/>
                <a:ext cx="490140" cy="134018"/>
                <a:chOff x="99161" y="318420"/>
                <a:chExt cx="490140" cy="134018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A3687A30-A1E2-922B-E921-FA2B01E12B2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DB3C83B4-9EB0-2855-4739-E665EA712D4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사각형: 둥근 모서리 68">
                  <a:extLst>
                    <a:ext uri="{FF2B5EF4-FFF2-40B4-BE49-F238E27FC236}">
                      <a16:creationId xmlns:a16="http://schemas.microsoft.com/office/drawing/2014/main" id="{5DB5CB77-37F6-35DE-F396-A6EF5894F66D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C932FF26-F13F-BB29-17C9-5BD3F8CD5AF4}"/>
                  </a:ext>
                </a:extLst>
              </p:cNvPr>
              <p:cNvGrpSpPr/>
              <p:nvPr/>
            </p:nvGrpSpPr>
            <p:grpSpPr>
              <a:xfrm>
                <a:off x="99161" y="6413161"/>
                <a:ext cx="490140" cy="134018"/>
                <a:chOff x="99161" y="318420"/>
                <a:chExt cx="490140" cy="134018"/>
              </a:xfrm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0BC3A2C1-0918-E38D-6BFE-E95C8B342D01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6D9E098E-BFCA-9B5A-3693-5C0F307ADB9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D3EA7EFB-F6A4-10D7-EDFE-5E3B6AE1A800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EE4C0DF1-EB0C-8AAD-82FC-5168D57C9DE9}"/>
                </a:ext>
              </a:extLst>
            </p:cNvPr>
            <p:cNvCxnSpPr>
              <a:cxnSpLocks/>
            </p:cNvCxnSpPr>
            <p:nvPr/>
          </p:nvCxnSpPr>
          <p:spPr>
            <a:xfrm>
              <a:off x="831210" y="837595"/>
              <a:ext cx="10800000" cy="0"/>
            </a:xfrm>
            <a:prstGeom prst="line">
              <a:avLst/>
            </a:prstGeom>
            <a:ln w="22225" cap="rnd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186D8A6B-3606-9963-3754-FAE7D99CFD84}"/>
              </a:ext>
            </a:extLst>
          </p:cNvPr>
          <p:cNvSpPr txBox="1"/>
          <p:nvPr/>
        </p:nvSpPr>
        <p:spPr>
          <a:xfrm>
            <a:off x="772793" y="285929"/>
            <a:ext cx="6891542" cy="523220"/>
          </a:xfrm>
          <a:prstGeom prst="rect">
            <a:avLst/>
          </a:prstGeom>
          <a:noFill/>
        </p:spPr>
        <p:txBody>
          <a:bodyPr wrap="square" spcCol="0">
            <a:spAutoFit/>
          </a:bodyPr>
          <a:lstStyle/>
          <a:p>
            <a:pPr>
              <a:defRPr/>
            </a:pPr>
            <a:r>
              <a:rPr lang="en-US" altLang="ko-KR" sz="2800" kern="0" dirty="0">
                <a:ln w="952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Ⅰ. </a:t>
            </a:r>
            <a:r>
              <a:rPr lang="ko-KR" altLang="en-US" sz="2800" kern="0" dirty="0">
                <a:ln w="952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메인 페이지 </a:t>
            </a:r>
            <a:r>
              <a:rPr lang="en-US" altLang="ko-KR" sz="2800" kern="0" dirty="0">
                <a:ln w="952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(index.html) </a:t>
            </a:r>
            <a:r>
              <a:rPr lang="en-US" altLang="ko-KR" sz="2400" kern="0" dirty="0">
                <a:ln w="9525">
                  <a:noFill/>
                </a:ln>
                <a:solidFill>
                  <a:schemeClr val="bg2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Source Code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866DFF-F959-7433-127E-6FFB6BC62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99" y="1512254"/>
            <a:ext cx="5307269" cy="3232199"/>
          </a:xfrm>
          <a:prstGeom prst="rect">
            <a:avLst/>
          </a:prstGeom>
          <a:ln w="19050">
            <a:solidFill>
              <a:srgbClr val="FF7C8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4F71C27-7BE4-F52D-D774-18D66EA51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136" y="1510405"/>
            <a:ext cx="4768137" cy="4184283"/>
          </a:xfrm>
          <a:prstGeom prst="rect">
            <a:avLst/>
          </a:prstGeom>
          <a:ln w="19050">
            <a:solidFill>
              <a:srgbClr val="FF7C80"/>
            </a:solidFill>
          </a:ln>
        </p:spPr>
      </p:pic>
    </p:spTree>
    <p:extLst>
      <p:ext uri="{BB962C8B-B14F-4D97-AF65-F5344CB8AC3E}">
        <p14:creationId xmlns:p14="http://schemas.microsoft.com/office/powerpoint/2010/main" val="20257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70FB8DB-DF01-E405-218B-68308BCE2A19}"/>
              </a:ext>
            </a:extLst>
          </p:cNvPr>
          <p:cNvGrpSpPr/>
          <p:nvPr/>
        </p:nvGrpSpPr>
        <p:grpSpPr>
          <a:xfrm>
            <a:off x="0" y="141732"/>
            <a:ext cx="12075069" cy="6716268"/>
            <a:chOff x="0" y="141732"/>
            <a:chExt cx="12075069" cy="6716268"/>
          </a:xfrm>
        </p:grpSpPr>
        <p:sp>
          <p:nvSpPr>
            <p:cNvPr id="11" name="사각형: 둥근 한쪽 모서리 10">
              <a:extLst>
                <a:ext uri="{FF2B5EF4-FFF2-40B4-BE49-F238E27FC236}">
                  <a16:creationId xmlns:a16="http://schemas.microsoft.com/office/drawing/2014/main" id="{4495742D-D01F-1F45-6551-42B2BF0B576D}"/>
                </a:ext>
              </a:extLst>
            </p:cNvPr>
            <p:cNvSpPr/>
            <p:nvPr/>
          </p:nvSpPr>
          <p:spPr>
            <a:xfrm>
              <a:off x="0" y="420018"/>
              <a:ext cx="11996928" cy="6437982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위쪽 모서리 13">
              <a:extLst>
                <a:ext uri="{FF2B5EF4-FFF2-40B4-BE49-F238E27FC236}">
                  <a16:creationId xmlns:a16="http://schemas.microsoft.com/office/drawing/2014/main" id="{B6ACDC89-3E06-09DA-9A22-3B14ABAB0492}"/>
                </a:ext>
              </a:extLst>
            </p:cNvPr>
            <p:cNvSpPr/>
            <p:nvPr/>
          </p:nvSpPr>
          <p:spPr>
            <a:xfrm rot="5400000">
              <a:off x="11750573" y="778934"/>
              <a:ext cx="324000" cy="324993"/>
            </a:xfrm>
            <a:prstGeom prst="round2SameRect">
              <a:avLst/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위쪽 모서리 14">
              <a:extLst>
                <a:ext uri="{FF2B5EF4-FFF2-40B4-BE49-F238E27FC236}">
                  <a16:creationId xmlns:a16="http://schemas.microsoft.com/office/drawing/2014/main" id="{C5BA99BB-47B5-69FB-CFE1-C330195141B1}"/>
                </a:ext>
              </a:extLst>
            </p:cNvPr>
            <p:cNvSpPr/>
            <p:nvPr/>
          </p:nvSpPr>
          <p:spPr>
            <a:xfrm rot="5400000">
              <a:off x="11750573" y="1206329"/>
              <a:ext cx="324000" cy="324993"/>
            </a:xfrm>
            <a:prstGeom prst="round2SameRect">
              <a:avLst/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E35B71F5-FE26-B70F-C0DE-940D17AD178B}"/>
                </a:ext>
              </a:extLst>
            </p:cNvPr>
            <p:cNvSpPr/>
            <p:nvPr/>
          </p:nvSpPr>
          <p:spPr>
            <a:xfrm rot="5400000">
              <a:off x="11750573" y="1633724"/>
              <a:ext cx="324000" cy="324993"/>
            </a:xfrm>
            <a:prstGeom prst="round2SameRect">
              <a:avLst/>
            </a:prstGeom>
            <a:solidFill>
              <a:srgbClr val="92D05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한쪽 모서리 11">
              <a:extLst>
                <a:ext uri="{FF2B5EF4-FFF2-40B4-BE49-F238E27FC236}">
                  <a16:creationId xmlns:a16="http://schemas.microsoft.com/office/drawing/2014/main" id="{34DFCB36-AE8E-5A0C-CB7A-07A61EBD8D07}"/>
                </a:ext>
              </a:extLst>
            </p:cNvPr>
            <p:cNvSpPr/>
            <p:nvPr/>
          </p:nvSpPr>
          <p:spPr>
            <a:xfrm>
              <a:off x="0" y="285930"/>
              <a:ext cx="11913108" cy="6572070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한쪽 모서리 12">
              <a:extLst>
                <a:ext uri="{FF2B5EF4-FFF2-40B4-BE49-F238E27FC236}">
                  <a16:creationId xmlns:a16="http://schemas.microsoft.com/office/drawing/2014/main" id="{AB9B11E5-6E54-19B2-3F26-2996CFF61257}"/>
                </a:ext>
              </a:extLst>
            </p:cNvPr>
            <p:cNvSpPr/>
            <p:nvPr/>
          </p:nvSpPr>
          <p:spPr>
            <a:xfrm>
              <a:off x="0" y="141732"/>
              <a:ext cx="11819763" cy="6716268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1257300" latinLnBrk="0">
                <a:defRPr/>
              </a:pPr>
              <a:endParaRPr lang="ko-KR" altLang="en-US" sz="1100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F517AE8-9E01-E0E0-0B5F-B487B49C7563}"/>
                </a:ext>
              </a:extLst>
            </p:cNvPr>
            <p:cNvGrpSpPr/>
            <p:nvPr/>
          </p:nvGrpSpPr>
          <p:grpSpPr>
            <a:xfrm>
              <a:off x="99161" y="141732"/>
              <a:ext cx="490140" cy="6716268"/>
              <a:chOff x="99161" y="141732"/>
              <a:chExt cx="490140" cy="6716268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02D1D89-8655-290D-2CE6-3B9A69F42ED1}"/>
                  </a:ext>
                </a:extLst>
              </p:cNvPr>
              <p:cNvSpPr/>
              <p:nvPr/>
            </p:nvSpPr>
            <p:spPr>
              <a:xfrm>
                <a:off x="317500" y="141732"/>
                <a:ext cx="36000" cy="671626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362A5F1-CE38-7AD4-FC51-6F3394C004EE}"/>
                  </a:ext>
                </a:extLst>
              </p:cNvPr>
              <p:cNvGrpSpPr/>
              <p:nvPr/>
            </p:nvGrpSpPr>
            <p:grpSpPr>
              <a:xfrm>
                <a:off x="99161" y="420018"/>
                <a:ext cx="490140" cy="134018"/>
                <a:chOff x="99161" y="318420"/>
                <a:chExt cx="490140" cy="134018"/>
              </a:xfrm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47B83FD-7FE7-FC5C-C9BF-5713E7DC247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9E59732-3F3A-9CCB-FE37-F21BA2F0993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E2146710-9BFC-2E2A-FDDE-512DC6C7C41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E72877DE-6661-A7FC-2D29-A86A0C3D72E4}"/>
                  </a:ext>
                </a:extLst>
              </p:cNvPr>
              <p:cNvGrpSpPr/>
              <p:nvPr/>
            </p:nvGrpSpPr>
            <p:grpSpPr>
              <a:xfrm>
                <a:off x="99161" y="881029"/>
                <a:ext cx="490140" cy="134018"/>
                <a:chOff x="99161" y="318420"/>
                <a:chExt cx="490140" cy="134018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3D7F1F4-2943-F896-3050-1B9588DACBF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65CECCFB-5973-856B-C9BE-DACCEAF6AFF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C99999F7-3639-40B7-4C90-D112708FAED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FF0E32C6-49F9-9A4E-A4B1-5C956BA12C1D}"/>
                  </a:ext>
                </a:extLst>
              </p:cNvPr>
              <p:cNvGrpSpPr/>
              <p:nvPr/>
            </p:nvGrpSpPr>
            <p:grpSpPr>
              <a:xfrm>
                <a:off x="99161" y="1342040"/>
                <a:ext cx="490140" cy="134018"/>
                <a:chOff x="99161" y="318420"/>
                <a:chExt cx="490140" cy="134018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98C246C-7CC2-C60B-FC40-1482D5C4A3A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1A74C59-E160-5D11-B451-99F4D841156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EAB6C923-6FC4-43D2-7D48-F4AAA27A240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2DAED813-1A52-45CD-51A8-336AA8C770E0}"/>
                  </a:ext>
                </a:extLst>
              </p:cNvPr>
              <p:cNvGrpSpPr/>
              <p:nvPr/>
            </p:nvGrpSpPr>
            <p:grpSpPr>
              <a:xfrm>
                <a:off x="99161" y="1803051"/>
                <a:ext cx="490140" cy="134018"/>
                <a:chOff x="99161" y="318420"/>
                <a:chExt cx="490140" cy="13401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ED627FD-5212-94D8-E2A0-CCEE9EE5C2C4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BCBCBB0-5B75-6421-0ACB-F57FDF1A0E2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35581F9C-E133-58AB-07D2-6E0D4016FD5A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E238A1F-48EE-91C7-4D6C-5D412CFCD0E7}"/>
                  </a:ext>
                </a:extLst>
              </p:cNvPr>
              <p:cNvGrpSpPr/>
              <p:nvPr/>
            </p:nvGrpSpPr>
            <p:grpSpPr>
              <a:xfrm>
                <a:off x="99161" y="2264062"/>
                <a:ext cx="490140" cy="134018"/>
                <a:chOff x="99161" y="318420"/>
                <a:chExt cx="490140" cy="134018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D8CF9C1-6F58-D96C-2BFC-F50BC780961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0665634-7DE8-5C68-50AA-3A725BBFD4F6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0D08A15B-835A-0623-3CC8-BA513B9A286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9C8A80BD-D2F2-95BE-4E1D-772D0AFC6AA5}"/>
                  </a:ext>
                </a:extLst>
              </p:cNvPr>
              <p:cNvGrpSpPr/>
              <p:nvPr/>
            </p:nvGrpSpPr>
            <p:grpSpPr>
              <a:xfrm>
                <a:off x="99161" y="2725073"/>
                <a:ext cx="490140" cy="134018"/>
                <a:chOff x="99161" y="318420"/>
                <a:chExt cx="490140" cy="134018"/>
              </a:xfrm>
            </p:grpSpPr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590D7BB-E8BF-F938-0C25-E43F66561A10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6548A98-536F-1732-7247-F582684794C5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사각형: 둥근 모서리 40">
                  <a:extLst>
                    <a:ext uri="{FF2B5EF4-FFF2-40B4-BE49-F238E27FC236}">
                      <a16:creationId xmlns:a16="http://schemas.microsoft.com/office/drawing/2014/main" id="{A8179E2D-0429-0C23-A90D-D40FAE3A6CF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8312670D-E027-C7FB-2128-F7E2F060B4DE}"/>
                  </a:ext>
                </a:extLst>
              </p:cNvPr>
              <p:cNvGrpSpPr/>
              <p:nvPr/>
            </p:nvGrpSpPr>
            <p:grpSpPr>
              <a:xfrm>
                <a:off x="99161" y="3186084"/>
                <a:ext cx="490140" cy="134018"/>
                <a:chOff x="99161" y="318420"/>
                <a:chExt cx="490140" cy="13401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23EEE5E7-B0F4-6E88-F48F-70AE7CB5C1F7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DAAE5C5A-6550-C9B8-2D9C-329DFDCB2D0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82027612-ABC1-3C29-2C03-AB4797A1038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FB48ED08-A425-50C1-7570-CFF60A052F35}"/>
                  </a:ext>
                </a:extLst>
              </p:cNvPr>
              <p:cNvGrpSpPr/>
              <p:nvPr/>
            </p:nvGrpSpPr>
            <p:grpSpPr>
              <a:xfrm>
                <a:off x="99161" y="3647095"/>
                <a:ext cx="490140" cy="134018"/>
                <a:chOff x="99161" y="318420"/>
                <a:chExt cx="490140" cy="134018"/>
              </a:xfrm>
            </p:grpSpPr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17A75348-6CEC-4814-98D7-89C9732A208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63192CB-7357-EAF2-6F4C-1F032E29AD1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" name="사각형: 둥근 모서리 48">
                  <a:extLst>
                    <a:ext uri="{FF2B5EF4-FFF2-40B4-BE49-F238E27FC236}">
                      <a16:creationId xmlns:a16="http://schemas.microsoft.com/office/drawing/2014/main" id="{07446B74-93EC-F46D-0233-25D97C475E5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E30BEAAC-D844-F7FE-5EC0-B2276D2334BD}"/>
                  </a:ext>
                </a:extLst>
              </p:cNvPr>
              <p:cNvGrpSpPr/>
              <p:nvPr/>
            </p:nvGrpSpPr>
            <p:grpSpPr>
              <a:xfrm>
                <a:off x="99161" y="4108106"/>
                <a:ext cx="490140" cy="134018"/>
                <a:chOff x="99161" y="318420"/>
                <a:chExt cx="490140" cy="134018"/>
              </a:xfrm>
            </p:grpSpPr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569DF063-F7B8-5B8B-2E67-EFA7D5F086F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5469DDD6-855D-F8EE-F20D-B95C9C5EEB4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B2B24787-5173-D419-99D2-DED0A1BD45C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5F1E68EB-E0B7-AB22-C8F3-7ED47703BB1E}"/>
                  </a:ext>
                </a:extLst>
              </p:cNvPr>
              <p:cNvGrpSpPr/>
              <p:nvPr/>
            </p:nvGrpSpPr>
            <p:grpSpPr>
              <a:xfrm>
                <a:off x="99161" y="4569117"/>
                <a:ext cx="490140" cy="134018"/>
                <a:chOff x="99161" y="318420"/>
                <a:chExt cx="490140" cy="13401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C7BC9050-71AB-8537-D25E-CCB7615345D6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7595C0CE-6EBC-7B7A-C718-3FBE12BB4E1D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사각형: 둥근 모서리 56">
                  <a:extLst>
                    <a:ext uri="{FF2B5EF4-FFF2-40B4-BE49-F238E27FC236}">
                      <a16:creationId xmlns:a16="http://schemas.microsoft.com/office/drawing/2014/main" id="{15F9A850-DF02-D5F0-5F29-B4F75FB90115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398A436F-0372-6BDF-C7FC-F580AF1FDFF3}"/>
                  </a:ext>
                </a:extLst>
              </p:cNvPr>
              <p:cNvGrpSpPr/>
              <p:nvPr/>
            </p:nvGrpSpPr>
            <p:grpSpPr>
              <a:xfrm>
                <a:off x="99161" y="5030128"/>
                <a:ext cx="490140" cy="134018"/>
                <a:chOff x="99161" y="318420"/>
                <a:chExt cx="490140" cy="134018"/>
              </a:xfrm>
            </p:grpSpPr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30C89931-2D50-93D6-5198-3EC073C87F1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EC92C801-5AC0-619F-1FCA-7102CB779A6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id="{40D5802A-2D9F-9616-61D5-41F57C7AD3A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60909374-0F50-882D-95F1-CBE0C0DE23E9}"/>
                  </a:ext>
                </a:extLst>
              </p:cNvPr>
              <p:cNvGrpSpPr/>
              <p:nvPr/>
            </p:nvGrpSpPr>
            <p:grpSpPr>
              <a:xfrm>
                <a:off x="99161" y="5491139"/>
                <a:ext cx="490140" cy="134018"/>
                <a:chOff x="99161" y="318420"/>
                <a:chExt cx="490140" cy="134018"/>
              </a:xfrm>
            </p:grpSpPr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4662AA9B-3D25-6D32-397F-A8380F43014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6268F86F-210C-AEE6-0442-2A92FFE1BF0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사각형: 둥근 모서리 64">
                  <a:extLst>
                    <a:ext uri="{FF2B5EF4-FFF2-40B4-BE49-F238E27FC236}">
                      <a16:creationId xmlns:a16="http://schemas.microsoft.com/office/drawing/2014/main" id="{6495DC0D-897F-D0AA-B3BD-2AB57E5C71D4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121A5BC6-745F-3802-75FE-966DA34D2051}"/>
                  </a:ext>
                </a:extLst>
              </p:cNvPr>
              <p:cNvGrpSpPr/>
              <p:nvPr/>
            </p:nvGrpSpPr>
            <p:grpSpPr>
              <a:xfrm>
                <a:off x="99161" y="5952150"/>
                <a:ext cx="490140" cy="134018"/>
                <a:chOff x="99161" y="318420"/>
                <a:chExt cx="490140" cy="134018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A3687A30-A1E2-922B-E921-FA2B01E12B2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DB3C83B4-9EB0-2855-4739-E665EA712D4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사각형: 둥근 모서리 68">
                  <a:extLst>
                    <a:ext uri="{FF2B5EF4-FFF2-40B4-BE49-F238E27FC236}">
                      <a16:creationId xmlns:a16="http://schemas.microsoft.com/office/drawing/2014/main" id="{5DB5CB77-37F6-35DE-F396-A6EF5894F66D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C932FF26-F13F-BB29-17C9-5BD3F8CD5AF4}"/>
                  </a:ext>
                </a:extLst>
              </p:cNvPr>
              <p:cNvGrpSpPr/>
              <p:nvPr/>
            </p:nvGrpSpPr>
            <p:grpSpPr>
              <a:xfrm>
                <a:off x="99161" y="6413161"/>
                <a:ext cx="490140" cy="134018"/>
                <a:chOff x="99161" y="318420"/>
                <a:chExt cx="490140" cy="134018"/>
              </a:xfrm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0BC3A2C1-0918-E38D-6BFE-E95C8B342D01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6D9E098E-BFCA-9B5A-3693-5C0F307ADB9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D3EA7EFB-F6A4-10D7-EDFE-5E3B6AE1A800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EE4C0DF1-EB0C-8AAD-82FC-5168D57C9DE9}"/>
                </a:ext>
              </a:extLst>
            </p:cNvPr>
            <p:cNvCxnSpPr>
              <a:cxnSpLocks/>
            </p:cNvCxnSpPr>
            <p:nvPr/>
          </p:nvCxnSpPr>
          <p:spPr>
            <a:xfrm>
              <a:off x="831210" y="837595"/>
              <a:ext cx="10800000" cy="0"/>
            </a:xfrm>
            <a:prstGeom prst="line">
              <a:avLst/>
            </a:prstGeom>
            <a:ln w="22225" cap="rnd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186D8A6B-3606-9963-3754-FAE7D99CFD84}"/>
              </a:ext>
            </a:extLst>
          </p:cNvPr>
          <p:cNvSpPr txBox="1"/>
          <p:nvPr/>
        </p:nvSpPr>
        <p:spPr>
          <a:xfrm>
            <a:off x="772793" y="285929"/>
            <a:ext cx="5814274" cy="523220"/>
          </a:xfrm>
          <a:prstGeom prst="rect">
            <a:avLst/>
          </a:prstGeom>
          <a:noFill/>
        </p:spPr>
        <p:txBody>
          <a:bodyPr wrap="square" spcCol="0">
            <a:spAutoFit/>
          </a:bodyPr>
          <a:lstStyle/>
          <a:p>
            <a:pPr>
              <a:defRPr/>
            </a:pPr>
            <a:r>
              <a:rPr lang="en-US" altLang="ko-KR" sz="2800" kern="0" dirty="0">
                <a:ln w="952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Ⅱ. </a:t>
            </a:r>
            <a:r>
              <a:rPr lang="ko-KR" altLang="en-US" sz="2800" kern="0" dirty="0">
                <a:ln w="952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 페이지 </a:t>
            </a:r>
            <a:r>
              <a:rPr lang="en-US" altLang="ko-KR" sz="2800" kern="0" dirty="0">
                <a:ln w="952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(02login.html)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6D8F82-5534-ADE6-958F-09AF8579E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00" y="1539346"/>
            <a:ext cx="9000000" cy="430917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756574E-7BF5-F573-21B9-00B11ABB87C8}"/>
              </a:ext>
            </a:extLst>
          </p:cNvPr>
          <p:cNvSpPr/>
          <p:nvPr/>
        </p:nvSpPr>
        <p:spPr>
          <a:xfrm>
            <a:off x="9609667" y="1634220"/>
            <a:ext cx="516466" cy="168831"/>
          </a:xfrm>
          <a:prstGeom prst="rect">
            <a:avLst/>
          </a:prstGeom>
          <a:noFill/>
          <a:ln>
            <a:solidFill>
              <a:srgbClr val="FF7C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EC7C461-B442-02CE-34BF-C9617745D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697" y="2384121"/>
            <a:ext cx="2880000" cy="77123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7E74D57-4C48-6EEF-F6D9-8FF04D161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697" y="5310782"/>
            <a:ext cx="2880000" cy="77294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EB8EC3F8-6B0C-CCF4-FC69-9287D0074C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35577"/>
            <a:ext cx="5400000" cy="2585508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78" name="화살표: 오른쪽 77">
            <a:extLst>
              <a:ext uri="{FF2B5EF4-FFF2-40B4-BE49-F238E27FC236}">
                <a16:creationId xmlns:a16="http://schemas.microsoft.com/office/drawing/2014/main" id="{FF34BF25-F302-4C5B-C6EA-ED5431DD081F}"/>
              </a:ext>
            </a:extLst>
          </p:cNvPr>
          <p:cNvSpPr/>
          <p:nvPr/>
        </p:nvSpPr>
        <p:spPr>
          <a:xfrm rot="16200000">
            <a:off x="6049659" y="3303930"/>
            <a:ext cx="556706" cy="363393"/>
          </a:xfrm>
          <a:prstGeom prst="rightArrow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BF5864DA-DFC3-C9D8-43DA-C16FC5AB3D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3697" y="3321436"/>
            <a:ext cx="2880000" cy="79120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80" name="화살표: 오른쪽 79">
            <a:extLst>
              <a:ext uri="{FF2B5EF4-FFF2-40B4-BE49-F238E27FC236}">
                <a16:creationId xmlns:a16="http://schemas.microsoft.com/office/drawing/2014/main" id="{A14B742F-4575-CFAE-B006-CE62EB0A1855}"/>
              </a:ext>
            </a:extLst>
          </p:cNvPr>
          <p:cNvSpPr/>
          <p:nvPr/>
        </p:nvSpPr>
        <p:spPr>
          <a:xfrm>
            <a:off x="5206991" y="3014203"/>
            <a:ext cx="556706" cy="363393"/>
          </a:xfrm>
          <a:prstGeom prst="rightArrow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CF7A3D8D-B343-126D-DD7F-499BB21EA4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3697" y="4324368"/>
            <a:ext cx="2880000" cy="785934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3180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70FB8DB-DF01-E405-218B-68308BCE2A19}"/>
              </a:ext>
            </a:extLst>
          </p:cNvPr>
          <p:cNvGrpSpPr/>
          <p:nvPr/>
        </p:nvGrpSpPr>
        <p:grpSpPr>
          <a:xfrm>
            <a:off x="0" y="141732"/>
            <a:ext cx="12075069" cy="6716268"/>
            <a:chOff x="0" y="141732"/>
            <a:chExt cx="12075069" cy="6716268"/>
          </a:xfrm>
        </p:grpSpPr>
        <p:sp>
          <p:nvSpPr>
            <p:cNvPr id="11" name="사각형: 둥근 한쪽 모서리 10">
              <a:extLst>
                <a:ext uri="{FF2B5EF4-FFF2-40B4-BE49-F238E27FC236}">
                  <a16:creationId xmlns:a16="http://schemas.microsoft.com/office/drawing/2014/main" id="{4495742D-D01F-1F45-6551-42B2BF0B576D}"/>
                </a:ext>
              </a:extLst>
            </p:cNvPr>
            <p:cNvSpPr/>
            <p:nvPr/>
          </p:nvSpPr>
          <p:spPr>
            <a:xfrm>
              <a:off x="0" y="420018"/>
              <a:ext cx="11996928" cy="6437982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사각형: 둥근 위쪽 모서리 13">
              <a:extLst>
                <a:ext uri="{FF2B5EF4-FFF2-40B4-BE49-F238E27FC236}">
                  <a16:creationId xmlns:a16="http://schemas.microsoft.com/office/drawing/2014/main" id="{B6ACDC89-3E06-09DA-9A22-3B14ABAB0492}"/>
                </a:ext>
              </a:extLst>
            </p:cNvPr>
            <p:cNvSpPr/>
            <p:nvPr/>
          </p:nvSpPr>
          <p:spPr>
            <a:xfrm rot="5400000">
              <a:off x="11750573" y="778934"/>
              <a:ext cx="324000" cy="324993"/>
            </a:xfrm>
            <a:prstGeom prst="round2SameRect">
              <a:avLst/>
            </a:prstGeom>
            <a:solidFill>
              <a:srgbClr val="FF7C8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위쪽 모서리 14">
              <a:extLst>
                <a:ext uri="{FF2B5EF4-FFF2-40B4-BE49-F238E27FC236}">
                  <a16:creationId xmlns:a16="http://schemas.microsoft.com/office/drawing/2014/main" id="{C5BA99BB-47B5-69FB-CFE1-C330195141B1}"/>
                </a:ext>
              </a:extLst>
            </p:cNvPr>
            <p:cNvSpPr/>
            <p:nvPr/>
          </p:nvSpPr>
          <p:spPr>
            <a:xfrm rot="5400000">
              <a:off x="11750573" y="1206329"/>
              <a:ext cx="324000" cy="324993"/>
            </a:xfrm>
            <a:prstGeom prst="round2SameRect">
              <a:avLst/>
            </a:prstGeom>
            <a:solidFill>
              <a:srgbClr val="FFC0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E35B71F5-FE26-B70F-C0DE-940D17AD178B}"/>
                </a:ext>
              </a:extLst>
            </p:cNvPr>
            <p:cNvSpPr/>
            <p:nvPr/>
          </p:nvSpPr>
          <p:spPr>
            <a:xfrm rot="5400000">
              <a:off x="11750573" y="1633724"/>
              <a:ext cx="324000" cy="324993"/>
            </a:xfrm>
            <a:prstGeom prst="round2SameRect">
              <a:avLst/>
            </a:prstGeom>
            <a:solidFill>
              <a:srgbClr val="92D05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508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한쪽 모서리 11">
              <a:extLst>
                <a:ext uri="{FF2B5EF4-FFF2-40B4-BE49-F238E27FC236}">
                  <a16:creationId xmlns:a16="http://schemas.microsoft.com/office/drawing/2014/main" id="{34DFCB36-AE8E-5A0C-CB7A-07A61EBD8D07}"/>
                </a:ext>
              </a:extLst>
            </p:cNvPr>
            <p:cNvSpPr/>
            <p:nvPr/>
          </p:nvSpPr>
          <p:spPr>
            <a:xfrm>
              <a:off x="0" y="285930"/>
              <a:ext cx="11913108" cy="6572070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한쪽 모서리 12">
              <a:extLst>
                <a:ext uri="{FF2B5EF4-FFF2-40B4-BE49-F238E27FC236}">
                  <a16:creationId xmlns:a16="http://schemas.microsoft.com/office/drawing/2014/main" id="{AB9B11E5-6E54-19B2-3F26-2996CFF61257}"/>
                </a:ext>
              </a:extLst>
            </p:cNvPr>
            <p:cNvSpPr/>
            <p:nvPr/>
          </p:nvSpPr>
          <p:spPr>
            <a:xfrm>
              <a:off x="0" y="141732"/>
              <a:ext cx="11819763" cy="6716268"/>
            </a:xfrm>
            <a:prstGeom prst="round1Rect">
              <a:avLst>
                <a:gd name="adj" fmla="val 3188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dist="254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1257300" latinLnBrk="0">
                <a:defRPr/>
              </a:pPr>
              <a:endParaRPr lang="ko-KR" altLang="en-US" sz="1100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7F517AE8-9E01-E0E0-0B5F-B487B49C7563}"/>
                </a:ext>
              </a:extLst>
            </p:cNvPr>
            <p:cNvGrpSpPr/>
            <p:nvPr/>
          </p:nvGrpSpPr>
          <p:grpSpPr>
            <a:xfrm>
              <a:off x="99161" y="141732"/>
              <a:ext cx="490140" cy="6716268"/>
              <a:chOff x="99161" y="141732"/>
              <a:chExt cx="490140" cy="6716268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02D1D89-8655-290D-2CE6-3B9A69F42ED1}"/>
                  </a:ext>
                </a:extLst>
              </p:cNvPr>
              <p:cNvSpPr/>
              <p:nvPr/>
            </p:nvSpPr>
            <p:spPr>
              <a:xfrm>
                <a:off x="317500" y="141732"/>
                <a:ext cx="36000" cy="671626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362A5F1-CE38-7AD4-FC51-6F3394C004EE}"/>
                  </a:ext>
                </a:extLst>
              </p:cNvPr>
              <p:cNvGrpSpPr/>
              <p:nvPr/>
            </p:nvGrpSpPr>
            <p:grpSpPr>
              <a:xfrm>
                <a:off x="99161" y="420018"/>
                <a:ext cx="490140" cy="134018"/>
                <a:chOff x="99161" y="318420"/>
                <a:chExt cx="490140" cy="134018"/>
              </a:xfrm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47B83FD-7FE7-FC5C-C9BF-5713E7DC247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9E59732-3F3A-9CCB-FE37-F21BA2F0993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E2146710-9BFC-2E2A-FDDE-512DC6C7C41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E72877DE-6661-A7FC-2D29-A86A0C3D72E4}"/>
                  </a:ext>
                </a:extLst>
              </p:cNvPr>
              <p:cNvGrpSpPr/>
              <p:nvPr/>
            </p:nvGrpSpPr>
            <p:grpSpPr>
              <a:xfrm>
                <a:off x="99161" y="881029"/>
                <a:ext cx="490140" cy="134018"/>
                <a:chOff x="99161" y="318420"/>
                <a:chExt cx="490140" cy="134018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3D7F1F4-2943-F896-3050-1B9588DACBF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65CECCFB-5973-856B-C9BE-DACCEAF6AFF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C99999F7-3639-40B7-4C90-D112708FAED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FF0E32C6-49F9-9A4E-A4B1-5C956BA12C1D}"/>
                  </a:ext>
                </a:extLst>
              </p:cNvPr>
              <p:cNvGrpSpPr/>
              <p:nvPr/>
            </p:nvGrpSpPr>
            <p:grpSpPr>
              <a:xfrm>
                <a:off x="99161" y="1342040"/>
                <a:ext cx="490140" cy="134018"/>
                <a:chOff x="99161" y="318420"/>
                <a:chExt cx="490140" cy="134018"/>
              </a:xfrm>
            </p:grpSpPr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98C246C-7CC2-C60B-FC40-1482D5C4A3A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1A74C59-E160-5D11-B451-99F4D841156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EAB6C923-6FC4-43D2-7D48-F4AAA27A240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2DAED813-1A52-45CD-51A8-336AA8C770E0}"/>
                  </a:ext>
                </a:extLst>
              </p:cNvPr>
              <p:cNvGrpSpPr/>
              <p:nvPr/>
            </p:nvGrpSpPr>
            <p:grpSpPr>
              <a:xfrm>
                <a:off x="99161" y="1803051"/>
                <a:ext cx="490140" cy="134018"/>
                <a:chOff x="99161" y="318420"/>
                <a:chExt cx="490140" cy="134018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ED627FD-5212-94D8-E2A0-CCEE9EE5C2C4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BCBCBB0-5B75-6421-0ACB-F57FDF1A0E2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35581F9C-E133-58AB-07D2-6E0D4016FD5A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E238A1F-48EE-91C7-4D6C-5D412CFCD0E7}"/>
                  </a:ext>
                </a:extLst>
              </p:cNvPr>
              <p:cNvGrpSpPr/>
              <p:nvPr/>
            </p:nvGrpSpPr>
            <p:grpSpPr>
              <a:xfrm>
                <a:off x="99161" y="2264062"/>
                <a:ext cx="490140" cy="134018"/>
                <a:chOff x="99161" y="318420"/>
                <a:chExt cx="490140" cy="134018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D8CF9C1-6F58-D96C-2BFC-F50BC780961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0665634-7DE8-5C68-50AA-3A725BBFD4F6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0D08A15B-835A-0623-3CC8-BA513B9A286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9C8A80BD-D2F2-95BE-4E1D-772D0AFC6AA5}"/>
                  </a:ext>
                </a:extLst>
              </p:cNvPr>
              <p:cNvGrpSpPr/>
              <p:nvPr/>
            </p:nvGrpSpPr>
            <p:grpSpPr>
              <a:xfrm>
                <a:off x="99161" y="2725073"/>
                <a:ext cx="490140" cy="134018"/>
                <a:chOff x="99161" y="318420"/>
                <a:chExt cx="490140" cy="134018"/>
              </a:xfrm>
            </p:grpSpPr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590D7BB-E8BF-F938-0C25-E43F66561A10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6548A98-536F-1732-7247-F582684794C5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사각형: 둥근 모서리 40">
                  <a:extLst>
                    <a:ext uri="{FF2B5EF4-FFF2-40B4-BE49-F238E27FC236}">
                      <a16:creationId xmlns:a16="http://schemas.microsoft.com/office/drawing/2014/main" id="{A8179E2D-0429-0C23-A90D-D40FAE3A6CF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8312670D-E027-C7FB-2128-F7E2F060B4DE}"/>
                  </a:ext>
                </a:extLst>
              </p:cNvPr>
              <p:cNvGrpSpPr/>
              <p:nvPr/>
            </p:nvGrpSpPr>
            <p:grpSpPr>
              <a:xfrm>
                <a:off x="99161" y="3186084"/>
                <a:ext cx="490140" cy="134018"/>
                <a:chOff x="99161" y="318420"/>
                <a:chExt cx="490140" cy="13401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23EEE5E7-B0F4-6E88-F48F-70AE7CB5C1F7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DAAE5C5A-6550-C9B8-2D9C-329DFDCB2D0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82027612-ABC1-3C29-2C03-AB4797A1038E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FB48ED08-A425-50C1-7570-CFF60A052F35}"/>
                  </a:ext>
                </a:extLst>
              </p:cNvPr>
              <p:cNvGrpSpPr/>
              <p:nvPr/>
            </p:nvGrpSpPr>
            <p:grpSpPr>
              <a:xfrm>
                <a:off x="99161" y="3647095"/>
                <a:ext cx="490140" cy="134018"/>
                <a:chOff x="99161" y="318420"/>
                <a:chExt cx="490140" cy="134018"/>
              </a:xfrm>
            </p:grpSpPr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17A75348-6CEC-4814-98D7-89C9732A208B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63192CB-7357-EAF2-6F4C-1F032E29AD12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" name="사각형: 둥근 모서리 48">
                  <a:extLst>
                    <a:ext uri="{FF2B5EF4-FFF2-40B4-BE49-F238E27FC236}">
                      <a16:creationId xmlns:a16="http://schemas.microsoft.com/office/drawing/2014/main" id="{07446B74-93EC-F46D-0233-25D97C475E57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E30BEAAC-D844-F7FE-5EC0-B2276D2334BD}"/>
                  </a:ext>
                </a:extLst>
              </p:cNvPr>
              <p:cNvGrpSpPr/>
              <p:nvPr/>
            </p:nvGrpSpPr>
            <p:grpSpPr>
              <a:xfrm>
                <a:off x="99161" y="4108106"/>
                <a:ext cx="490140" cy="134018"/>
                <a:chOff x="99161" y="318420"/>
                <a:chExt cx="490140" cy="134018"/>
              </a:xfrm>
            </p:grpSpPr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569DF063-F7B8-5B8B-2E67-EFA7D5F086F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5469DDD6-855D-F8EE-F20D-B95C9C5EEB44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B2B24787-5173-D419-99D2-DED0A1BD45C6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5F1E68EB-E0B7-AB22-C8F3-7ED47703BB1E}"/>
                  </a:ext>
                </a:extLst>
              </p:cNvPr>
              <p:cNvGrpSpPr/>
              <p:nvPr/>
            </p:nvGrpSpPr>
            <p:grpSpPr>
              <a:xfrm>
                <a:off x="99161" y="4569117"/>
                <a:ext cx="490140" cy="134018"/>
                <a:chOff x="99161" y="318420"/>
                <a:chExt cx="490140" cy="134018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C7BC9050-71AB-8537-D25E-CCB7615345D6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7595C0CE-6EBC-7B7A-C718-3FBE12BB4E1D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사각형: 둥근 모서리 56">
                  <a:extLst>
                    <a:ext uri="{FF2B5EF4-FFF2-40B4-BE49-F238E27FC236}">
                      <a16:creationId xmlns:a16="http://schemas.microsoft.com/office/drawing/2014/main" id="{15F9A850-DF02-D5F0-5F29-B4F75FB90115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398A436F-0372-6BDF-C7FC-F580AF1FDFF3}"/>
                  </a:ext>
                </a:extLst>
              </p:cNvPr>
              <p:cNvGrpSpPr/>
              <p:nvPr/>
            </p:nvGrpSpPr>
            <p:grpSpPr>
              <a:xfrm>
                <a:off x="99161" y="5030128"/>
                <a:ext cx="490140" cy="134018"/>
                <a:chOff x="99161" y="318420"/>
                <a:chExt cx="490140" cy="134018"/>
              </a:xfrm>
            </p:grpSpPr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30C89931-2D50-93D6-5198-3EC073C87F1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EC92C801-5AC0-619F-1FCA-7102CB779A6B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id="{40D5802A-2D9F-9616-61D5-41F57C7AD3AC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60909374-0F50-882D-95F1-CBE0C0DE23E9}"/>
                  </a:ext>
                </a:extLst>
              </p:cNvPr>
              <p:cNvGrpSpPr/>
              <p:nvPr/>
            </p:nvGrpSpPr>
            <p:grpSpPr>
              <a:xfrm>
                <a:off x="99161" y="5491139"/>
                <a:ext cx="490140" cy="134018"/>
                <a:chOff x="99161" y="318420"/>
                <a:chExt cx="490140" cy="134018"/>
              </a:xfrm>
            </p:grpSpPr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4662AA9B-3D25-6D32-397F-A8380F43014F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6268F86F-210C-AEE6-0442-2A92FFE1BF0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사각형: 둥근 모서리 64">
                  <a:extLst>
                    <a:ext uri="{FF2B5EF4-FFF2-40B4-BE49-F238E27FC236}">
                      <a16:creationId xmlns:a16="http://schemas.microsoft.com/office/drawing/2014/main" id="{6495DC0D-897F-D0AA-B3BD-2AB57E5C71D4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121A5BC6-745F-3802-75FE-966DA34D2051}"/>
                  </a:ext>
                </a:extLst>
              </p:cNvPr>
              <p:cNvGrpSpPr/>
              <p:nvPr/>
            </p:nvGrpSpPr>
            <p:grpSpPr>
              <a:xfrm>
                <a:off x="99161" y="5952150"/>
                <a:ext cx="490140" cy="134018"/>
                <a:chOff x="99161" y="318420"/>
                <a:chExt cx="490140" cy="134018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A3687A30-A1E2-922B-E921-FA2B01E12B25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DB3C83B4-9EB0-2855-4739-E665EA712D47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사각형: 둥근 모서리 68">
                  <a:extLst>
                    <a:ext uri="{FF2B5EF4-FFF2-40B4-BE49-F238E27FC236}">
                      <a16:creationId xmlns:a16="http://schemas.microsoft.com/office/drawing/2014/main" id="{5DB5CB77-37F6-35DE-F396-A6EF5894F66D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C932FF26-F13F-BB29-17C9-5BD3F8CD5AF4}"/>
                  </a:ext>
                </a:extLst>
              </p:cNvPr>
              <p:cNvGrpSpPr/>
              <p:nvPr/>
            </p:nvGrpSpPr>
            <p:grpSpPr>
              <a:xfrm>
                <a:off x="99161" y="6413161"/>
                <a:ext cx="490140" cy="134018"/>
                <a:chOff x="99161" y="318420"/>
                <a:chExt cx="490140" cy="134018"/>
              </a:xfrm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0BC3A2C1-0918-E38D-6BFE-E95C8B342D01}"/>
                    </a:ext>
                  </a:extLst>
                </p:cNvPr>
                <p:cNvSpPr/>
                <p:nvPr/>
              </p:nvSpPr>
              <p:spPr>
                <a:xfrm>
                  <a:off x="99161" y="318421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6D9E098E-BFCA-9B5A-3693-5C0F307ADB99}"/>
                    </a:ext>
                  </a:extLst>
                </p:cNvPr>
                <p:cNvSpPr/>
                <p:nvPr/>
              </p:nvSpPr>
              <p:spPr>
                <a:xfrm>
                  <a:off x="455284" y="318420"/>
                  <a:ext cx="134017" cy="134017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D3EA7EFB-F6A4-10D7-EDFE-5E3B6AE1A800}"/>
                    </a:ext>
                  </a:extLst>
                </p:cNvPr>
                <p:cNvSpPr/>
                <p:nvPr/>
              </p:nvSpPr>
              <p:spPr>
                <a:xfrm>
                  <a:off x="137500" y="342564"/>
                  <a:ext cx="432000" cy="8572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 w="254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EE4C0DF1-EB0C-8AAD-82FC-5168D57C9DE9}"/>
                </a:ext>
              </a:extLst>
            </p:cNvPr>
            <p:cNvCxnSpPr>
              <a:cxnSpLocks/>
            </p:cNvCxnSpPr>
            <p:nvPr/>
          </p:nvCxnSpPr>
          <p:spPr>
            <a:xfrm>
              <a:off x="831210" y="837595"/>
              <a:ext cx="10800000" cy="0"/>
            </a:xfrm>
            <a:prstGeom prst="line">
              <a:avLst/>
            </a:prstGeom>
            <a:ln w="22225" cap="rnd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99D2207-E429-EB80-54BD-BEA6E00EA27C}"/>
              </a:ext>
            </a:extLst>
          </p:cNvPr>
          <p:cNvSpPr txBox="1"/>
          <p:nvPr/>
        </p:nvSpPr>
        <p:spPr>
          <a:xfrm>
            <a:off x="772793" y="285929"/>
            <a:ext cx="7514518" cy="523220"/>
          </a:xfrm>
          <a:prstGeom prst="rect">
            <a:avLst/>
          </a:prstGeom>
          <a:noFill/>
        </p:spPr>
        <p:txBody>
          <a:bodyPr wrap="square" spcCol="0">
            <a:spAutoFit/>
          </a:bodyPr>
          <a:lstStyle/>
          <a:p>
            <a:pPr>
              <a:defRPr/>
            </a:pPr>
            <a:r>
              <a:rPr lang="en-US" altLang="ko-KR" sz="2800" kern="0" dirty="0">
                <a:ln w="952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Ⅱ. </a:t>
            </a:r>
            <a:r>
              <a:rPr lang="ko-KR" altLang="en-US" sz="2800" kern="0" dirty="0">
                <a:ln w="952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로그인 페이지 </a:t>
            </a:r>
            <a:r>
              <a:rPr lang="en-US" altLang="ko-KR" sz="2800" kern="0" dirty="0">
                <a:ln w="9525">
                  <a:noFill/>
                </a:ln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(02login.html) </a:t>
            </a:r>
            <a:r>
              <a:rPr lang="en-US" altLang="ko-KR" sz="2400" kern="0" dirty="0">
                <a:ln w="9525">
                  <a:noFill/>
                </a:ln>
                <a:solidFill>
                  <a:schemeClr val="bg2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Source Code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95D8E9B-9FE2-F160-10B7-484CC3AC7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672" y="1103431"/>
            <a:ext cx="6810656" cy="5264769"/>
          </a:xfrm>
          <a:prstGeom prst="rect">
            <a:avLst/>
          </a:prstGeom>
          <a:ln w="19050">
            <a:solidFill>
              <a:srgbClr val="FF7C80"/>
            </a:solidFill>
          </a:ln>
        </p:spPr>
      </p:pic>
    </p:spTree>
    <p:extLst>
      <p:ext uri="{BB962C8B-B14F-4D97-AF65-F5344CB8AC3E}">
        <p14:creationId xmlns:p14="http://schemas.microsoft.com/office/powerpoint/2010/main" val="292557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</TotalTime>
  <Words>374</Words>
  <Application>Microsoft Office PowerPoint</Application>
  <PresentationFormat>와이드스크린</PresentationFormat>
  <Paragraphs>134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Arial</vt:lpstr>
      <vt:lpstr>나눔스퀘어라운드 ExtraBold</vt:lpstr>
      <vt:lpstr>Wingdings</vt:lpstr>
      <vt:lpstr>맑은 고딕</vt:lpstr>
      <vt:lpstr>나눔스퀘어라운드 Bold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hi</cp:lastModifiedBy>
  <cp:revision>71</cp:revision>
  <dcterms:created xsi:type="dcterms:W3CDTF">2023-09-20T07:36:48Z</dcterms:created>
  <dcterms:modified xsi:type="dcterms:W3CDTF">2023-10-18T06:10:07Z</dcterms:modified>
</cp:coreProperties>
</file>